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301" r:id="rId5"/>
    <p:sldId id="260" r:id="rId6"/>
    <p:sldId id="285" r:id="rId7"/>
    <p:sldId id="261" r:id="rId8"/>
    <p:sldId id="271" r:id="rId9"/>
    <p:sldId id="302" r:id="rId10"/>
    <p:sldId id="293" r:id="rId11"/>
    <p:sldId id="294" r:id="rId12"/>
    <p:sldId id="295" r:id="rId13"/>
    <p:sldId id="272" r:id="rId14"/>
    <p:sldId id="275" r:id="rId15"/>
    <p:sldId id="303" r:id="rId16"/>
    <p:sldId id="263" r:id="rId17"/>
    <p:sldId id="265" r:id="rId18"/>
    <p:sldId id="266" r:id="rId19"/>
    <p:sldId id="264" r:id="rId20"/>
    <p:sldId id="288" r:id="rId21"/>
    <p:sldId id="306" r:id="rId22"/>
    <p:sldId id="270" r:id="rId23"/>
  </p:sldIdLst>
  <p:sldSz cx="12192000" cy="6858000"/>
  <p:notesSz cx="6858000" cy="17049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4F7B"/>
    <a:srgbClr val="1266FA"/>
    <a:srgbClr val="F8FA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9499" autoAdjust="0"/>
  </p:normalViewPr>
  <p:slideViewPr>
    <p:cSldViewPr snapToGrid="0">
      <p:cViewPr varScale="1">
        <p:scale>
          <a:sx n="57" d="100"/>
          <a:sy n="57" d="100"/>
        </p:scale>
        <p:origin x="-120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Chandler" userId="S::kate.chandler@confirmation.com::c1708a20-764e-44d4-b5c4-5ad77629147a" providerId="AD" clId="Web-{6A44020D-467E-50CD-11A2-152BB70941B5}"/>
    <pc:docChg chg="modSld">
      <pc:chgData name="Kate Chandler" userId="S::kate.chandler@confirmation.com::c1708a20-764e-44d4-b5c4-5ad77629147a" providerId="AD" clId="Web-{6A44020D-467E-50CD-11A2-152BB70941B5}" dt="2019-02-28T20:27:31.597" v="7"/>
      <pc:docMkLst>
        <pc:docMk/>
      </pc:docMkLst>
      <pc:sldChg chg="modNotes">
        <pc:chgData name="Kate Chandler" userId="S::kate.chandler@confirmation.com::c1708a20-764e-44d4-b5c4-5ad77629147a" providerId="AD" clId="Web-{6A44020D-467E-50CD-11A2-152BB70941B5}" dt="2019-02-28T20:27:31.597" v="7"/>
        <pc:sldMkLst>
          <pc:docMk/>
          <pc:sldMk cId="820026587" sldId="295"/>
        </pc:sldMkLst>
      </pc:sldChg>
    </pc:docChg>
  </pc:docChgLst>
  <pc:docChgLst>
    <pc:chgData name="Jonathan Foster" userId="S::jonathan.foster@confirmation.com::6b98279a-1e43-4caa-9d61-720e62bb6460" providerId="AD" clId="Web-{129E97AA-4884-7027-F84D-249B1D9874AA}"/>
    <pc:docChg chg="sldOrd">
      <pc:chgData name="Jonathan Foster" userId="S::jonathan.foster@confirmation.com::6b98279a-1e43-4caa-9d61-720e62bb6460" providerId="AD" clId="Web-{129E97AA-4884-7027-F84D-249B1D9874AA}" dt="2018-11-05T11:31:12.070" v="3"/>
      <pc:docMkLst>
        <pc:docMk/>
      </pc:docMkLst>
      <pc:sldChg chg="ord">
        <pc:chgData name="Jonathan Foster" userId="S::jonathan.foster@confirmation.com::6b98279a-1e43-4caa-9d61-720e62bb6460" providerId="AD" clId="Web-{129E97AA-4884-7027-F84D-249B1D9874AA}" dt="2018-11-05T11:31:12.070" v="3"/>
        <pc:sldMkLst>
          <pc:docMk/>
          <pc:sldMk cId="3795037610" sldId="269"/>
        </pc:sldMkLst>
      </pc:sldChg>
      <pc:sldChg chg="ord">
        <pc:chgData name="Jonathan Foster" userId="S::jonathan.foster@confirmation.com::6b98279a-1e43-4caa-9d61-720e62bb6460" providerId="AD" clId="Web-{129E97AA-4884-7027-F84D-249B1D9874AA}" dt="2018-11-05T11:30:39.866" v="1"/>
        <pc:sldMkLst>
          <pc:docMk/>
          <pc:sldMk cId="2059580243" sldId="274"/>
        </pc:sldMkLst>
      </pc:sldChg>
      <pc:sldChg chg="ord">
        <pc:chgData name="Jonathan Foster" userId="S::jonathan.foster@confirmation.com::6b98279a-1e43-4caa-9d61-720e62bb6460" providerId="AD" clId="Web-{129E97AA-4884-7027-F84D-249B1D9874AA}" dt="2018-11-05T11:30:39.866" v="0"/>
        <pc:sldMkLst>
          <pc:docMk/>
          <pc:sldMk cId="3455360553" sldId="287"/>
        </pc:sldMkLst>
      </pc:sldChg>
      <pc:sldChg chg="ord">
        <pc:chgData name="Jonathan Foster" userId="S::jonathan.foster@confirmation.com::6b98279a-1e43-4caa-9d61-720e62bb6460" providerId="AD" clId="Web-{129E97AA-4884-7027-F84D-249B1D9874AA}" dt="2018-11-05T11:30:54.788" v="2"/>
        <pc:sldMkLst>
          <pc:docMk/>
          <pc:sldMk cId="624417889" sldId="299"/>
        </pc:sldMkLst>
      </pc:sldChg>
    </pc:docChg>
  </pc:docChgLst>
  <pc:docChgLst>
    <pc:chgData name="Kyle Gibbons" userId="S::kyle.gibbons@confirmation.com::0e8ca7fe-450f-4495-bf63-f438a2279b6e" providerId="AD" clId="Web-{B61897E1-C6CD-6040-46F9-441102B02539}"/>
    <pc:docChg chg="sldOrd">
      <pc:chgData name="Kyle Gibbons" userId="S::kyle.gibbons@confirmation.com::0e8ca7fe-450f-4495-bf63-f438a2279b6e" providerId="AD" clId="Web-{B61897E1-C6CD-6040-46F9-441102B02539}" dt="2018-11-05T10:07:36.560" v="5"/>
      <pc:docMkLst>
        <pc:docMk/>
      </pc:docMkLst>
      <pc:sldChg chg="ord">
        <pc:chgData name="Kyle Gibbons" userId="S::kyle.gibbons@confirmation.com::0e8ca7fe-450f-4495-bf63-f438a2279b6e" providerId="AD" clId="Web-{B61897E1-C6CD-6040-46F9-441102B02539}" dt="2018-11-05T10:07:36.560" v="4"/>
        <pc:sldMkLst>
          <pc:docMk/>
          <pc:sldMk cId="4097923867" sldId="263"/>
        </pc:sldMkLst>
      </pc:sldChg>
      <pc:sldChg chg="ord">
        <pc:chgData name="Kyle Gibbons" userId="S::kyle.gibbons@confirmation.com::0e8ca7fe-450f-4495-bf63-f438a2279b6e" providerId="AD" clId="Web-{B61897E1-C6CD-6040-46F9-441102B02539}" dt="2018-11-05T10:07:36.560" v="1"/>
        <pc:sldMkLst>
          <pc:docMk/>
          <pc:sldMk cId="3596638996" sldId="264"/>
        </pc:sldMkLst>
      </pc:sldChg>
      <pc:sldChg chg="ord">
        <pc:chgData name="Kyle Gibbons" userId="S::kyle.gibbons@confirmation.com::0e8ca7fe-450f-4495-bf63-f438a2279b6e" providerId="AD" clId="Web-{B61897E1-C6CD-6040-46F9-441102B02539}" dt="2018-11-05T10:07:36.560" v="3"/>
        <pc:sldMkLst>
          <pc:docMk/>
          <pc:sldMk cId="3020221840" sldId="265"/>
        </pc:sldMkLst>
      </pc:sldChg>
      <pc:sldChg chg="ord">
        <pc:chgData name="Kyle Gibbons" userId="S::kyle.gibbons@confirmation.com::0e8ca7fe-450f-4495-bf63-f438a2279b6e" providerId="AD" clId="Web-{B61897E1-C6CD-6040-46F9-441102B02539}" dt="2018-11-05T10:07:36.560" v="2"/>
        <pc:sldMkLst>
          <pc:docMk/>
          <pc:sldMk cId="2473644900" sldId="266"/>
        </pc:sldMkLst>
      </pc:sldChg>
      <pc:sldChg chg="ord">
        <pc:chgData name="Kyle Gibbons" userId="S::kyle.gibbons@confirmation.com::0e8ca7fe-450f-4495-bf63-f438a2279b6e" providerId="AD" clId="Web-{B61897E1-C6CD-6040-46F9-441102B02539}" dt="2018-11-05T10:07:36.560" v="5"/>
        <pc:sldMkLst>
          <pc:docMk/>
          <pc:sldMk cId="4164730359" sldId="267"/>
        </pc:sldMkLst>
      </pc:sldChg>
      <pc:sldChg chg="ord">
        <pc:chgData name="Kyle Gibbons" userId="S::kyle.gibbons@confirmation.com::0e8ca7fe-450f-4495-bf63-f438a2279b6e" providerId="AD" clId="Web-{B61897E1-C6CD-6040-46F9-441102B02539}" dt="2018-11-05T10:07:36.560" v="0"/>
        <pc:sldMkLst>
          <pc:docMk/>
          <pc:sldMk cId="795306500" sldId="288"/>
        </pc:sldMkLst>
      </pc:sldChg>
    </pc:docChg>
  </pc:docChgLst>
  <pc:docChgLst>
    <pc:chgData name="Jonathan Foster" userId="S::jonathan.foster@confirmation.com::6b98279a-1e43-4caa-9d61-720e62bb6460" providerId="AD" clId="Web-{8E7CBAB2-5F33-4C26-A564-FBE3CB61D634}"/>
    <pc:docChg chg="addSld delSld modSld">
      <pc:chgData name="Jonathan Foster" userId="S::jonathan.foster@confirmation.com::6b98279a-1e43-4caa-9d61-720e62bb6460" providerId="AD" clId="Web-{8E7CBAB2-5F33-4C26-A564-FBE3CB61D634}" dt="2018-11-04T20:29:34.384" v="591"/>
      <pc:docMkLst>
        <pc:docMk/>
      </pc:docMkLst>
      <pc:sldChg chg="modSp">
        <pc:chgData name="Jonathan Foster" userId="S::jonathan.foster@confirmation.com::6b98279a-1e43-4caa-9d61-720e62bb6460" providerId="AD" clId="Web-{8E7CBAB2-5F33-4C26-A564-FBE3CB61D634}" dt="2018-11-04T14:59:21.941" v="5" actId="20577"/>
        <pc:sldMkLst>
          <pc:docMk/>
          <pc:sldMk cId="3187927992" sldId="260"/>
        </pc:sldMkLst>
        <pc:spChg chg="mod">
          <ac:chgData name="Jonathan Foster" userId="S::jonathan.foster@confirmation.com::6b98279a-1e43-4caa-9d61-720e62bb6460" providerId="AD" clId="Web-{8E7CBAB2-5F33-4C26-A564-FBE3CB61D634}" dt="2018-11-04T14:59:21.941" v="5" actId="20577"/>
          <ac:spMkLst>
            <pc:docMk/>
            <pc:sldMk cId="3187927992" sldId="260"/>
            <ac:spMk id="9" creationId="{00000000-0000-0000-0000-000000000000}"/>
          </ac:spMkLst>
        </pc:spChg>
      </pc:sldChg>
      <pc:sldChg chg="modNotes">
        <pc:chgData name="Jonathan Foster" userId="S::jonathan.foster@confirmation.com::6b98279a-1e43-4caa-9d61-720e62bb6460" providerId="AD" clId="Web-{8E7CBAB2-5F33-4C26-A564-FBE3CB61D634}" dt="2018-11-04T15:05:04.145" v="43"/>
        <pc:sldMkLst>
          <pc:docMk/>
          <pc:sldMk cId="1795488541" sldId="261"/>
        </pc:sldMkLst>
      </pc:sldChg>
      <pc:sldChg chg="modNotes">
        <pc:chgData name="Jonathan Foster" userId="S::jonathan.foster@confirmation.com::6b98279a-1e43-4caa-9d61-720e62bb6460" providerId="AD" clId="Web-{8E7CBAB2-5F33-4C26-A564-FBE3CB61D634}" dt="2018-11-04T19:35:20.513" v="263"/>
        <pc:sldMkLst>
          <pc:docMk/>
          <pc:sldMk cId="4097923867" sldId="263"/>
        </pc:sldMkLst>
      </pc:sldChg>
      <pc:sldChg chg="addSp delSp modSp">
        <pc:chgData name="Jonathan Foster" userId="S::jonathan.foster@confirmation.com::6b98279a-1e43-4caa-9d61-720e62bb6460" providerId="AD" clId="Web-{8E7CBAB2-5F33-4C26-A564-FBE3CB61D634}" dt="2018-11-04T19:45:27.844" v="381" actId="1076"/>
        <pc:sldMkLst>
          <pc:docMk/>
          <pc:sldMk cId="3596638996" sldId="264"/>
        </pc:sldMkLst>
        <pc:spChg chg="mod">
          <ac:chgData name="Jonathan Foster" userId="S::jonathan.foster@confirmation.com::6b98279a-1e43-4caa-9d61-720e62bb6460" providerId="AD" clId="Web-{8E7CBAB2-5F33-4C26-A564-FBE3CB61D634}" dt="2018-11-04T19:41:12.859" v="326" actId="20577"/>
          <ac:spMkLst>
            <pc:docMk/>
            <pc:sldMk cId="3596638996" sldId="264"/>
            <ac:spMk id="2" creationId="{00000000-0000-0000-0000-000000000000}"/>
          </ac:spMkLst>
        </pc:spChg>
        <pc:spChg chg="add del mod">
          <ac:chgData name="Jonathan Foster" userId="S::jonathan.foster@confirmation.com::6b98279a-1e43-4caa-9d61-720e62bb6460" providerId="AD" clId="Web-{8E7CBAB2-5F33-4C26-A564-FBE3CB61D634}" dt="2018-11-04T19:44:58.047" v="379"/>
          <ac:spMkLst>
            <pc:docMk/>
            <pc:sldMk cId="3596638996" sldId="264"/>
            <ac:spMk id="3" creationId="{F2FC759D-C742-4565-8E63-8EF1C8FEB615}"/>
          </ac:spMkLst>
        </pc:spChg>
        <pc:spChg chg="add del mod">
          <ac:chgData name="Jonathan Foster" userId="S::jonathan.foster@confirmation.com::6b98279a-1e43-4caa-9d61-720e62bb6460" providerId="AD" clId="Web-{8E7CBAB2-5F33-4C26-A564-FBE3CB61D634}" dt="2018-11-04T19:40:46.562" v="319"/>
          <ac:spMkLst>
            <pc:docMk/>
            <pc:sldMk cId="3596638996" sldId="264"/>
            <ac:spMk id="4" creationId="{0B15D436-ECEA-4393-AED8-F5843B79ADAB}"/>
          </ac:spMkLst>
        </pc:spChg>
        <pc:spChg chg="mod">
          <ac:chgData name="Jonathan Foster" userId="S::jonathan.foster@confirmation.com::6b98279a-1e43-4caa-9d61-720e62bb6460" providerId="AD" clId="Web-{8E7CBAB2-5F33-4C26-A564-FBE3CB61D634}" dt="2018-11-04T19:40:33.718" v="314" actId="14100"/>
          <ac:spMkLst>
            <pc:docMk/>
            <pc:sldMk cId="3596638996" sldId="264"/>
            <ac:spMk id="6" creationId="{00000000-0000-0000-0000-000000000000}"/>
          </ac:spMkLst>
        </pc:spChg>
        <pc:spChg chg="del">
          <ac:chgData name="Jonathan Foster" userId="S::jonathan.foster@confirmation.com::6b98279a-1e43-4caa-9d61-720e62bb6460" providerId="AD" clId="Web-{8E7CBAB2-5F33-4C26-A564-FBE3CB61D634}" dt="2018-11-04T19:40:42.624" v="316"/>
          <ac:spMkLst>
            <pc:docMk/>
            <pc:sldMk cId="3596638996" sldId="264"/>
            <ac:spMk id="10" creationId="{00000000-0000-0000-0000-000000000000}"/>
          </ac:spMkLst>
        </pc:spChg>
        <pc:spChg chg="add mod">
          <ac:chgData name="Jonathan Foster" userId="S::jonathan.foster@confirmation.com::6b98279a-1e43-4caa-9d61-720e62bb6460" providerId="AD" clId="Web-{8E7CBAB2-5F33-4C26-A564-FBE3CB61D634}" dt="2018-11-04T19:45:27.844" v="381" actId="1076"/>
          <ac:spMkLst>
            <pc:docMk/>
            <pc:sldMk cId="3596638996" sldId="264"/>
            <ac:spMk id="15" creationId="{B06FAF7F-1DA8-45B9-9004-382BB44EB8E6}"/>
          </ac:spMkLst>
        </pc:spChg>
        <pc:spChg chg="add mod">
          <ac:chgData name="Jonathan Foster" userId="S::jonathan.foster@confirmation.com::6b98279a-1e43-4caa-9d61-720e62bb6460" providerId="AD" clId="Web-{8E7CBAB2-5F33-4C26-A564-FBE3CB61D634}" dt="2018-11-04T19:45:03.360" v="380" actId="1076"/>
          <ac:spMkLst>
            <pc:docMk/>
            <pc:sldMk cId="3596638996" sldId="264"/>
            <ac:spMk id="16" creationId="{E259E51C-FD9F-4E14-AC6F-2FB3C9CDC037}"/>
          </ac:spMkLst>
        </pc:spChg>
        <pc:spChg chg="add mod">
          <ac:chgData name="Jonathan Foster" userId="S::jonathan.foster@confirmation.com::6b98279a-1e43-4caa-9d61-720e62bb6460" providerId="AD" clId="Web-{8E7CBAB2-5F33-4C26-A564-FBE3CB61D634}" dt="2018-11-04T19:44:55.547" v="376" actId="20577"/>
          <ac:spMkLst>
            <pc:docMk/>
            <pc:sldMk cId="3596638996" sldId="264"/>
            <ac:spMk id="17" creationId="{977BEAB0-DBE3-4DA9-99A8-4ADB1401984B}"/>
          </ac:spMkLst>
        </pc:spChg>
        <pc:picChg chg="add mod">
          <ac:chgData name="Jonathan Foster" userId="S::jonathan.foster@confirmation.com::6b98279a-1e43-4caa-9d61-720e62bb6460" providerId="AD" clId="Web-{8E7CBAB2-5F33-4C26-A564-FBE3CB61D634}" dt="2018-11-04T19:44:12.844" v="363" actId="1076"/>
          <ac:picMkLst>
            <pc:docMk/>
            <pc:sldMk cId="3596638996" sldId="264"/>
            <ac:picMk id="5" creationId="{2E2C16CA-0662-430B-9B14-A420BB8678D6}"/>
          </ac:picMkLst>
        </pc:picChg>
        <pc:picChg chg="add mod">
          <ac:chgData name="Jonathan Foster" userId="S::jonathan.foster@confirmation.com::6b98279a-1e43-4caa-9d61-720e62bb6460" providerId="AD" clId="Web-{8E7CBAB2-5F33-4C26-A564-FBE3CB61D634}" dt="2018-11-04T19:43:14.937" v="336" actId="14100"/>
          <ac:picMkLst>
            <pc:docMk/>
            <pc:sldMk cId="3596638996" sldId="264"/>
            <ac:picMk id="8" creationId="{BFDDEA40-1183-4277-86BA-1C42AC1117A1}"/>
          </ac:picMkLst>
        </pc:picChg>
        <pc:picChg chg="add mod">
          <ac:chgData name="Jonathan Foster" userId="S::jonathan.foster@confirmation.com::6b98279a-1e43-4caa-9d61-720e62bb6460" providerId="AD" clId="Web-{8E7CBAB2-5F33-4C26-A564-FBE3CB61D634}" dt="2018-11-04T19:43:11.812" v="335" actId="14100"/>
          <ac:picMkLst>
            <pc:docMk/>
            <pc:sldMk cId="3596638996" sldId="264"/>
            <ac:picMk id="11" creationId="{27001A66-5E9C-4881-B9E0-03704EACC515}"/>
          </ac:picMkLst>
        </pc:picChg>
      </pc:sldChg>
      <pc:sldChg chg="modNotes">
        <pc:chgData name="Jonathan Foster" userId="S::jonathan.foster@confirmation.com::6b98279a-1e43-4caa-9d61-720e62bb6460" providerId="AD" clId="Web-{8E7CBAB2-5F33-4C26-A564-FBE3CB61D634}" dt="2018-11-04T19:55:49.018" v="472"/>
        <pc:sldMkLst>
          <pc:docMk/>
          <pc:sldMk cId="3020221840" sldId="265"/>
        </pc:sldMkLst>
      </pc:sldChg>
      <pc:sldChg chg="modNotes">
        <pc:chgData name="Jonathan Foster" userId="S::jonathan.foster@confirmation.com::6b98279a-1e43-4caa-9d61-720e62bb6460" providerId="AD" clId="Web-{8E7CBAB2-5F33-4C26-A564-FBE3CB61D634}" dt="2018-11-04T19:55:52.893" v="475"/>
        <pc:sldMkLst>
          <pc:docMk/>
          <pc:sldMk cId="2473644900" sldId="266"/>
        </pc:sldMkLst>
      </pc:sldChg>
      <pc:sldChg chg="modNotes">
        <pc:chgData name="Jonathan Foster" userId="S::jonathan.foster@confirmation.com::6b98279a-1e43-4caa-9d61-720e62bb6460" providerId="AD" clId="Web-{8E7CBAB2-5F33-4C26-A564-FBE3CB61D634}" dt="2018-11-04T19:36:22.998" v="280"/>
        <pc:sldMkLst>
          <pc:docMk/>
          <pc:sldMk cId="4164730359" sldId="267"/>
        </pc:sldMkLst>
      </pc:sldChg>
      <pc:sldChg chg="modSp">
        <pc:chgData name="Jonathan Foster" userId="S::jonathan.foster@confirmation.com::6b98279a-1e43-4caa-9d61-720e62bb6460" providerId="AD" clId="Web-{8E7CBAB2-5F33-4C26-A564-FBE3CB61D634}" dt="2018-11-04T19:56:23.940" v="494" actId="20577"/>
        <pc:sldMkLst>
          <pc:docMk/>
          <pc:sldMk cId="3795037610" sldId="269"/>
        </pc:sldMkLst>
        <pc:spChg chg="mod">
          <ac:chgData name="Jonathan Foster" userId="S::jonathan.foster@confirmation.com::6b98279a-1e43-4caa-9d61-720e62bb6460" providerId="AD" clId="Web-{8E7CBAB2-5F33-4C26-A564-FBE3CB61D634}" dt="2018-11-04T19:56:23.940" v="494" actId="20577"/>
          <ac:spMkLst>
            <pc:docMk/>
            <pc:sldMk cId="3795037610" sldId="269"/>
            <ac:spMk id="3" creationId="{00000000-0000-0000-0000-000000000000}"/>
          </ac:spMkLst>
        </pc:spChg>
      </pc:sldChg>
      <pc:sldChg chg="modNotes">
        <pc:chgData name="Jonathan Foster" userId="S::jonathan.foster@confirmation.com::6b98279a-1e43-4caa-9d61-720e62bb6460" providerId="AD" clId="Web-{8E7CBAB2-5F33-4C26-A564-FBE3CB61D634}" dt="2018-11-04T15:05:46.002" v="45"/>
        <pc:sldMkLst>
          <pc:docMk/>
          <pc:sldMk cId="584292903" sldId="271"/>
        </pc:sldMkLst>
      </pc:sldChg>
      <pc:sldChg chg="addSp delSp modSp">
        <pc:chgData name="Jonathan Foster" userId="S::jonathan.foster@confirmation.com::6b98279a-1e43-4caa-9d61-720e62bb6460" providerId="AD" clId="Web-{8E7CBAB2-5F33-4C26-A564-FBE3CB61D634}" dt="2018-11-04T20:18:14.928" v="553" actId="1076"/>
        <pc:sldMkLst>
          <pc:docMk/>
          <pc:sldMk cId="201761615" sldId="272"/>
        </pc:sldMkLst>
        <pc:spChg chg="add">
          <ac:chgData name="Jonathan Foster" userId="S::jonathan.foster@confirmation.com::6b98279a-1e43-4caa-9d61-720e62bb6460" providerId="AD" clId="Web-{8E7CBAB2-5F33-4C26-A564-FBE3CB61D634}" dt="2018-11-04T20:17:34.756" v="530"/>
          <ac:spMkLst>
            <pc:docMk/>
            <pc:sldMk cId="201761615" sldId="272"/>
            <ac:spMk id="7" creationId="{0CCD140C-663C-4BD8-A680-D733D38C720A}"/>
          </ac:spMkLst>
        </pc:spChg>
        <pc:spChg chg="mod">
          <ac:chgData name="Jonathan Foster" userId="S::jonathan.foster@confirmation.com::6b98279a-1e43-4caa-9d61-720e62bb6460" providerId="AD" clId="Web-{8E7CBAB2-5F33-4C26-A564-FBE3CB61D634}" dt="2018-11-04T19:28:03.072" v="173"/>
          <ac:spMkLst>
            <pc:docMk/>
            <pc:sldMk cId="201761615" sldId="272"/>
            <ac:spMk id="8" creationId="{00000000-0000-0000-0000-000000000000}"/>
          </ac:spMkLst>
        </pc:spChg>
        <pc:spChg chg="add mod">
          <ac:chgData name="Jonathan Foster" userId="S::jonathan.foster@confirmation.com::6b98279a-1e43-4caa-9d61-720e62bb6460" providerId="AD" clId="Web-{8E7CBAB2-5F33-4C26-A564-FBE3CB61D634}" dt="2018-11-04T20:18:14.928" v="553" actId="1076"/>
          <ac:spMkLst>
            <pc:docMk/>
            <pc:sldMk cId="201761615" sldId="272"/>
            <ac:spMk id="9" creationId="{8AF2468E-47F1-4E07-9900-8A9C11C7787B}"/>
          </ac:spMkLst>
        </pc:spChg>
        <pc:spChg chg="mod">
          <ac:chgData name="Jonathan Foster" userId="S::jonathan.foster@confirmation.com::6b98279a-1e43-4caa-9d61-720e62bb6460" providerId="AD" clId="Web-{8E7CBAB2-5F33-4C26-A564-FBE3CB61D634}" dt="2018-11-04T19:28:09.275" v="174"/>
          <ac:spMkLst>
            <pc:docMk/>
            <pc:sldMk cId="201761615" sldId="272"/>
            <ac:spMk id="11" creationId="{00000000-0000-0000-0000-000000000000}"/>
          </ac:spMkLst>
        </pc:spChg>
        <pc:spChg chg="mod">
          <ac:chgData name="Jonathan Foster" userId="S::jonathan.foster@confirmation.com::6b98279a-1e43-4caa-9d61-720e62bb6460" providerId="AD" clId="Web-{8E7CBAB2-5F33-4C26-A564-FBE3CB61D634}" dt="2018-11-04T19:28:12.885" v="175"/>
          <ac:spMkLst>
            <pc:docMk/>
            <pc:sldMk cId="201761615" sldId="272"/>
            <ac:spMk id="12" creationId="{00000000-0000-0000-0000-000000000000}"/>
          </ac:spMkLst>
        </pc:spChg>
        <pc:spChg chg="mod">
          <ac:chgData name="Jonathan Foster" userId="S::jonathan.foster@confirmation.com::6b98279a-1e43-4caa-9d61-720e62bb6460" providerId="AD" clId="Web-{8E7CBAB2-5F33-4C26-A564-FBE3CB61D634}" dt="2018-11-04T19:29:06.745" v="180"/>
          <ac:spMkLst>
            <pc:docMk/>
            <pc:sldMk cId="201761615" sldId="272"/>
            <ac:spMk id="14" creationId="{00000000-0000-0000-0000-000000000000}"/>
          </ac:spMkLst>
        </pc:spChg>
        <pc:spChg chg="del">
          <ac:chgData name="Jonathan Foster" userId="S::jonathan.foster@confirmation.com::6b98279a-1e43-4caa-9d61-720e62bb6460" providerId="AD" clId="Web-{8E7CBAB2-5F33-4C26-A564-FBE3CB61D634}" dt="2018-11-04T19:27:41.479" v="168"/>
          <ac:spMkLst>
            <pc:docMk/>
            <pc:sldMk cId="201761615" sldId="272"/>
            <ac:spMk id="20" creationId="{AA23CA02-0221-4C42-A45D-0877B5E76C63}"/>
          </ac:spMkLst>
        </pc:spChg>
        <pc:spChg chg="mod">
          <ac:chgData name="Jonathan Foster" userId="S::jonathan.foster@confirmation.com::6b98279a-1e43-4caa-9d61-720e62bb6460" providerId="AD" clId="Web-{8E7CBAB2-5F33-4C26-A564-FBE3CB61D634}" dt="2018-11-04T19:27:54.807" v="172" actId="1076"/>
          <ac:spMkLst>
            <pc:docMk/>
            <pc:sldMk cId="201761615" sldId="272"/>
            <ac:spMk id="22" creationId="{00000000-0000-0000-0000-000000000000}"/>
          </ac:spMkLst>
        </pc:spChg>
        <pc:picChg chg="add mod">
          <ac:chgData name="Jonathan Foster" userId="S::jonathan.foster@confirmation.com::6b98279a-1e43-4caa-9d61-720e62bb6460" providerId="AD" clId="Web-{8E7CBAB2-5F33-4C26-A564-FBE3CB61D634}" dt="2018-11-04T19:28:42.807" v="177" actId="1076"/>
          <ac:picMkLst>
            <pc:docMk/>
            <pc:sldMk cId="201761615" sldId="272"/>
            <ac:picMk id="3" creationId="{A3DDB890-7C4A-4B9B-BAFA-C4BF41563FC5}"/>
          </ac:picMkLst>
        </pc:picChg>
        <pc:picChg chg="add mod">
          <ac:chgData name="Jonathan Foster" userId="S::jonathan.foster@confirmation.com::6b98279a-1e43-4caa-9d61-720e62bb6460" providerId="AD" clId="Web-{8E7CBAB2-5F33-4C26-A564-FBE3CB61D634}" dt="2018-11-04T19:28:59.401" v="179" actId="1076"/>
          <ac:picMkLst>
            <pc:docMk/>
            <pc:sldMk cId="201761615" sldId="272"/>
            <ac:picMk id="5" creationId="{241C03D5-AEA0-47DC-A9B7-C58A93246AB6}"/>
          </ac:picMkLst>
        </pc:picChg>
      </pc:sldChg>
      <pc:sldChg chg="delSp modSp">
        <pc:chgData name="Jonathan Foster" userId="S::jonathan.foster@confirmation.com::6b98279a-1e43-4caa-9d61-720e62bb6460" providerId="AD" clId="Web-{8E7CBAB2-5F33-4C26-A564-FBE3CB61D634}" dt="2018-11-04T19:32:52.996" v="241" actId="20577"/>
        <pc:sldMkLst>
          <pc:docMk/>
          <pc:sldMk cId="629871362" sldId="275"/>
        </pc:sldMkLst>
        <pc:spChg chg="mod">
          <ac:chgData name="Jonathan Foster" userId="S::jonathan.foster@confirmation.com::6b98279a-1e43-4caa-9d61-720e62bb6460" providerId="AD" clId="Web-{8E7CBAB2-5F33-4C26-A564-FBE3CB61D634}" dt="2018-11-04T19:32:52.996" v="241" actId="20577"/>
          <ac:spMkLst>
            <pc:docMk/>
            <pc:sldMk cId="629871362" sldId="275"/>
            <ac:spMk id="2" creationId="{00000000-0000-0000-0000-000000000000}"/>
          </ac:spMkLst>
        </pc:spChg>
        <pc:spChg chg="mod">
          <ac:chgData name="Jonathan Foster" userId="S::jonathan.foster@confirmation.com::6b98279a-1e43-4caa-9d61-720e62bb6460" providerId="AD" clId="Web-{8E7CBAB2-5F33-4C26-A564-FBE3CB61D634}" dt="2018-11-04T19:32:25.074" v="220" actId="20577"/>
          <ac:spMkLst>
            <pc:docMk/>
            <pc:sldMk cId="629871362" sldId="275"/>
            <ac:spMk id="3" creationId="{00000000-0000-0000-0000-000000000000}"/>
          </ac:spMkLst>
        </pc:spChg>
        <pc:spChg chg="mod">
          <ac:chgData name="Jonathan Foster" userId="S::jonathan.foster@confirmation.com::6b98279a-1e43-4caa-9d61-720e62bb6460" providerId="AD" clId="Web-{8E7CBAB2-5F33-4C26-A564-FBE3CB61D634}" dt="2018-11-04T19:32:23.699" v="204" actId="14100"/>
          <ac:spMkLst>
            <pc:docMk/>
            <pc:sldMk cId="629871362" sldId="275"/>
            <ac:spMk id="8" creationId="{00000000-0000-0000-0000-000000000000}"/>
          </ac:spMkLst>
        </pc:spChg>
        <pc:spChg chg="mod">
          <ac:chgData name="Jonathan Foster" userId="S::jonathan.foster@confirmation.com::6b98279a-1e43-4caa-9d61-720e62bb6460" providerId="AD" clId="Web-{8E7CBAB2-5F33-4C26-A564-FBE3CB61D634}" dt="2018-11-04T19:32:23.699" v="203" actId="14100"/>
          <ac:spMkLst>
            <pc:docMk/>
            <pc:sldMk cId="629871362" sldId="275"/>
            <ac:spMk id="9" creationId="{00000000-0000-0000-0000-000000000000}"/>
          </ac:spMkLst>
        </pc:spChg>
        <pc:spChg chg="del">
          <ac:chgData name="Jonathan Foster" userId="S::jonathan.foster@confirmation.com::6b98279a-1e43-4caa-9d61-720e62bb6460" providerId="AD" clId="Web-{8E7CBAB2-5F33-4C26-A564-FBE3CB61D634}" dt="2018-11-04T19:29:42.370" v="181"/>
          <ac:spMkLst>
            <pc:docMk/>
            <pc:sldMk cId="629871362" sldId="275"/>
            <ac:spMk id="12" creationId="{00000000-0000-0000-0000-000000000000}"/>
          </ac:spMkLst>
        </pc:spChg>
      </pc:sldChg>
      <pc:sldChg chg="modNotes">
        <pc:chgData name="Jonathan Foster" userId="S::jonathan.foster@confirmation.com::6b98279a-1e43-4caa-9d61-720e62bb6460" providerId="AD" clId="Web-{8E7CBAB2-5F33-4C26-A564-FBE3CB61D634}" dt="2018-11-04T15:01:45.004" v="9"/>
        <pc:sldMkLst>
          <pc:docMk/>
          <pc:sldMk cId="614912159" sldId="285"/>
        </pc:sldMkLst>
      </pc:sldChg>
      <pc:sldChg chg="modSp">
        <pc:chgData name="Jonathan Foster" userId="S::jonathan.foster@confirmation.com::6b98279a-1e43-4caa-9d61-720e62bb6460" providerId="AD" clId="Web-{8E7CBAB2-5F33-4C26-A564-FBE3CB61D634}" dt="2018-11-04T19:34:37.075" v="251" actId="20577"/>
        <pc:sldMkLst>
          <pc:docMk/>
          <pc:sldMk cId="3455360553" sldId="287"/>
        </pc:sldMkLst>
        <pc:spChg chg="mod">
          <ac:chgData name="Jonathan Foster" userId="S::jonathan.foster@confirmation.com::6b98279a-1e43-4caa-9d61-720e62bb6460" providerId="AD" clId="Web-{8E7CBAB2-5F33-4C26-A564-FBE3CB61D634}" dt="2018-11-04T19:34:37.075" v="251" actId="20577"/>
          <ac:spMkLst>
            <pc:docMk/>
            <pc:sldMk cId="3455360553" sldId="287"/>
            <ac:spMk id="3" creationId="{37B3380B-371D-4234-8653-4455DCB2F4E6}"/>
          </ac:spMkLst>
        </pc:spChg>
      </pc:sldChg>
      <pc:sldChg chg="modSp modNotes">
        <pc:chgData name="Jonathan Foster" userId="S::jonathan.foster@confirmation.com::6b98279a-1e43-4caa-9d61-720e62bb6460" providerId="AD" clId="Web-{8E7CBAB2-5F33-4C26-A564-FBE3CB61D634}" dt="2018-11-04T20:29:34.384" v="591"/>
        <pc:sldMkLst>
          <pc:docMk/>
          <pc:sldMk cId="795306500" sldId="288"/>
        </pc:sldMkLst>
        <pc:spChg chg="mod">
          <ac:chgData name="Jonathan Foster" userId="S::jonathan.foster@confirmation.com::6b98279a-1e43-4caa-9d61-720e62bb6460" providerId="AD" clId="Web-{8E7CBAB2-5F33-4C26-A564-FBE3CB61D634}" dt="2018-11-04T19:57:09.549" v="497" actId="14100"/>
          <ac:spMkLst>
            <pc:docMk/>
            <pc:sldMk cId="795306500" sldId="288"/>
            <ac:spMk id="5" creationId="{00000000-0000-0000-0000-000000000000}"/>
          </ac:spMkLst>
        </pc:spChg>
        <pc:spChg chg="mod">
          <ac:chgData name="Jonathan Foster" userId="S::jonathan.foster@confirmation.com::6b98279a-1e43-4caa-9d61-720e62bb6460" providerId="AD" clId="Web-{8E7CBAB2-5F33-4C26-A564-FBE3CB61D634}" dt="2018-11-04T19:39:21.686" v="303" actId="1076"/>
          <ac:spMkLst>
            <pc:docMk/>
            <pc:sldMk cId="795306500" sldId="288"/>
            <ac:spMk id="13" creationId="{90492089-C914-4209-8517-E15E097E1AD0}"/>
          </ac:spMkLst>
        </pc:spChg>
        <pc:picChg chg="mod">
          <ac:chgData name="Jonathan Foster" userId="S::jonathan.foster@confirmation.com::6b98279a-1e43-4caa-9d61-720e62bb6460" providerId="AD" clId="Web-{8E7CBAB2-5F33-4C26-A564-FBE3CB61D634}" dt="2018-11-04T19:39:12.983" v="301" actId="14100"/>
          <ac:picMkLst>
            <pc:docMk/>
            <pc:sldMk cId="795306500" sldId="288"/>
            <ac:picMk id="4" creationId="{876B4403-28F7-413E-B04E-A02F975904A1}"/>
          </ac:picMkLst>
        </pc:picChg>
      </pc:sldChg>
      <pc:sldChg chg="modSp">
        <pc:chgData name="Jonathan Foster" userId="S::jonathan.foster@confirmation.com::6b98279a-1e43-4caa-9d61-720e62bb6460" providerId="AD" clId="Web-{8E7CBAB2-5F33-4C26-A564-FBE3CB61D634}" dt="2018-11-04T15:02:13.301" v="12" actId="20577"/>
        <pc:sldMkLst>
          <pc:docMk/>
          <pc:sldMk cId="3394817612" sldId="289"/>
        </pc:sldMkLst>
        <pc:spChg chg="mod">
          <ac:chgData name="Jonathan Foster" userId="S::jonathan.foster@confirmation.com::6b98279a-1e43-4caa-9d61-720e62bb6460" providerId="AD" clId="Web-{8E7CBAB2-5F33-4C26-A564-FBE3CB61D634}" dt="2018-11-04T15:02:13.301" v="12" actId="20577"/>
          <ac:spMkLst>
            <pc:docMk/>
            <pc:sldMk cId="3394817612" sldId="289"/>
            <ac:spMk id="4" creationId="{00000000-0000-0000-0000-000000000000}"/>
          </ac:spMkLst>
        </pc:spChg>
      </pc:sldChg>
      <pc:sldChg chg="modNotes">
        <pc:chgData name="Jonathan Foster" userId="S::jonathan.foster@confirmation.com::6b98279a-1e43-4caa-9d61-720e62bb6460" providerId="AD" clId="Web-{8E7CBAB2-5F33-4C26-A564-FBE3CB61D634}" dt="2018-11-04T15:02:41.644" v="15"/>
        <pc:sldMkLst>
          <pc:docMk/>
          <pc:sldMk cId="477027948" sldId="290"/>
        </pc:sldMkLst>
      </pc:sldChg>
      <pc:sldChg chg="modSp">
        <pc:chgData name="Jonathan Foster" userId="S::jonathan.foster@confirmation.com::6b98279a-1e43-4caa-9d61-720e62bb6460" providerId="AD" clId="Web-{8E7CBAB2-5F33-4C26-A564-FBE3CB61D634}" dt="2018-11-04T15:02:56.738" v="18" actId="20577"/>
        <pc:sldMkLst>
          <pc:docMk/>
          <pc:sldMk cId="130682215" sldId="291"/>
        </pc:sldMkLst>
        <pc:spChg chg="mod">
          <ac:chgData name="Jonathan Foster" userId="S::jonathan.foster@confirmation.com::6b98279a-1e43-4caa-9d61-720e62bb6460" providerId="AD" clId="Web-{8E7CBAB2-5F33-4C26-A564-FBE3CB61D634}" dt="2018-11-04T15:02:56.738" v="18" actId="20577"/>
          <ac:spMkLst>
            <pc:docMk/>
            <pc:sldMk cId="130682215" sldId="291"/>
            <ac:spMk id="4" creationId="{00000000-0000-0000-0000-000000000000}"/>
          </ac:spMkLst>
        </pc:spChg>
      </pc:sldChg>
      <pc:sldChg chg="addSp modSp">
        <pc:chgData name="Jonathan Foster" userId="S::jonathan.foster@confirmation.com::6b98279a-1e43-4caa-9d61-720e62bb6460" providerId="AD" clId="Web-{8E7CBAB2-5F33-4C26-A564-FBE3CB61D634}" dt="2018-11-04T19:21:50.634" v="165" actId="20577"/>
        <pc:sldMkLst>
          <pc:docMk/>
          <pc:sldMk cId="2636314529" sldId="293"/>
        </pc:sldMkLst>
        <pc:spChg chg="mod">
          <ac:chgData name="Jonathan Foster" userId="S::jonathan.foster@confirmation.com::6b98279a-1e43-4caa-9d61-720e62bb6460" providerId="AD" clId="Web-{8E7CBAB2-5F33-4C26-A564-FBE3CB61D634}" dt="2018-11-04T15:09:43.287" v="86" actId="1076"/>
          <ac:spMkLst>
            <pc:docMk/>
            <pc:sldMk cId="2636314529" sldId="293"/>
            <ac:spMk id="13" creationId="{00000000-0000-0000-0000-000000000000}"/>
          </ac:spMkLst>
        </pc:spChg>
        <pc:spChg chg="mod">
          <ac:chgData name="Jonathan Foster" userId="S::jonathan.foster@confirmation.com::6b98279a-1e43-4caa-9d61-720e62bb6460" providerId="AD" clId="Web-{8E7CBAB2-5F33-4C26-A564-FBE3CB61D634}" dt="2018-11-04T19:21:50.634" v="165" actId="20577"/>
          <ac:spMkLst>
            <pc:docMk/>
            <pc:sldMk cId="2636314529" sldId="293"/>
            <ac:spMk id="14" creationId="{00000000-0000-0000-0000-000000000000}"/>
          </ac:spMkLst>
        </pc:spChg>
        <pc:picChg chg="add mod ord">
          <ac:chgData name="Jonathan Foster" userId="S::jonathan.foster@confirmation.com::6b98279a-1e43-4caa-9d61-720e62bb6460" providerId="AD" clId="Web-{8E7CBAB2-5F33-4C26-A564-FBE3CB61D634}" dt="2018-11-04T15:08:28.505" v="72"/>
          <ac:picMkLst>
            <pc:docMk/>
            <pc:sldMk cId="2636314529" sldId="293"/>
            <ac:picMk id="3" creationId="{1C3BF387-19C9-47DD-AC03-8C02E1C6879E}"/>
          </ac:picMkLst>
        </pc:picChg>
      </pc:sldChg>
      <pc:sldChg chg="addSp delSp modSp">
        <pc:chgData name="Jonathan Foster" userId="S::jonathan.foster@confirmation.com::6b98279a-1e43-4caa-9d61-720e62bb6460" providerId="AD" clId="Web-{8E7CBAB2-5F33-4C26-A564-FBE3CB61D634}" dt="2018-11-04T19:59:30.940" v="498"/>
        <pc:sldMkLst>
          <pc:docMk/>
          <pc:sldMk cId="2955492909" sldId="294"/>
        </pc:sldMkLst>
        <pc:spChg chg="mod">
          <ac:chgData name="Jonathan Foster" userId="S::jonathan.foster@confirmation.com::6b98279a-1e43-4caa-9d61-720e62bb6460" providerId="AD" clId="Web-{8E7CBAB2-5F33-4C26-A564-FBE3CB61D634}" dt="2018-11-04T19:16:02.102" v="132" actId="1076"/>
          <ac:spMkLst>
            <pc:docMk/>
            <pc:sldMk cId="2955492909" sldId="294"/>
            <ac:spMk id="2" creationId="{00000000-0000-0000-0000-000000000000}"/>
          </ac:spMkLst>
        </pc:spChg>
        <pc:spChg chg="del">
          <ac:chgData name="Jonathan Foster" userId="S::jonathan.foster@confirmation.com::6b98279a-1e43-4caa-9d61-720e62bb6460" providerId="AD" clId="Web-{8E7CBAB2-5F33-4C26-A564-FBE3CB61D634}" dt="2018-11-04T15:10:48.881" v="88"/>
          <ac:spMkLst>
            <pc:docMk/>
            <pc:sldMk cId="2955492909" sldId="294"/>
            <ac:spMk id="3" creationId="{00000000-0000-0000-0000-000000000000}"/>
          </ac:spMkLst>
        </pc:spChg>
        <pc:spChg chg="add del mod">
          <ac:chgData name="Jonathan Foster" userId="S::jonathan.foster@confirmation.com::6b98279a-1e43-4caa-9d61-720e62bb6460" providerId="AD" clId="Web-{8E7CBAB2-5F33-4C26-A564-FBE3CB61D634}" dt="2018-11-04T15:10:51.100" v="89"/>
          <ac:spMkLst>
            <pc:docMk/>
            <pc:sldMk cId="2955492909" sldId="294"/>
            <ac:spMk id="5" creationId="{7A876BE2-7B06-4F04-903C-DDB61A9E9FCE}"/>
          </ac:spMkLst>
        </pc:spChg>
        <pc:spChg chg="del">
          <ac:chgData name="Jonathan Foster" userId="S::jonathan.foster@confirmation.com::6b98279a-1e43-4caa-9d61-720e62bb6460" providerId="AD" clId="Web-{8E7CBAB2-5F33-4C26-A564-FBE3CB61D634}" dt="2018-11-04T15:10:45.615" v="87"/>
          <ac:spMkLst>
            <pc:docMk/>
            <pc:sldMk cId="2955492909" sldId="294"/>
            <ac:spMk id="7" creationId="{00000000-0000-0000-0000-000000000000}"/>
          </ac:spMkLst>
        </pc:spChg>
        <pc:spChg chg="add mod">
          <ac:chgData name="Jonathan Foster" userId="S::jonathan.foster@confirmation.com::6b98279a-1e43-4caa-9d61-720e62bb6460" providerId="AD" clId="Web-{8E7CBAB2-5F33-4C26-A564-FBE3CB61D634}" dt="2018-11-04T19:19:56.227" v="156" actId="1076"/>
          <ac:spMkLst>
            <pc:docMk/>
            <pc:sldMk cId="2955492909" sldId="294"/>
            <ac:spMk id="11" creationId="{95103C59-691A-4F3C-B1A4-F9C134FF3E69}"/>
          </ac:spMkLst>
        </pc:spChg>
        <pc:picChg chg="add del mod ord">
          <ac:chgData name="Jonathan Foster" userId="S::jonathan.foster@confirmation.com::6b98279a-1e43-4caa-9d61-720e62bb6460" providerId="AD" clId="Web-{8E7CBAB2-5F33-4C26-A564-FBE3CB61D634}" dt="2018-11-04T19:14:34.930" v="119"/>
          <ac:picMkLst>
            <pc:docMk/>
            <pc:sldMk cId="2955492909" sldId="294"/>
            <ac:picMk id="3" creationId="{403AE971-492F-4F81-B88A-91DF872CA788}"/>
          </ac:picMkLst>
        </pc:picChg>
        <pc:picChg chg="add del mod">
          <ac:chgData name="Jonathan Foster" userId="S::jonathan.foster@confirmation.com::6b98279a-1e43-4caa-9d61-720e62bb6460" providerId="AD" clId="Web-{8E7CBAB2-5F33-4C26-A564-FBE3CB61D634}" dt="2018-11-04T19:14:46.820" v="124"/>
          <ac:picMkLst>
            <pc:docMk/>
            <pc:sldMk cId="2955492909" sldId="294"/>
            <ac:picMk id="5" creationId="{D18A70DE-E69A-4833-BAB5-9806ACE575B9}"/>
          </ac:picMkLst>
        </pc:picChg>
        <pc:picChg chg="add del mod">
          <ac:chgData name="Jonathan Foster" userId="S::jonathan.foster@confirmation.com::6b98279a-1e43-4caa-9d61-720e62bb6460" providerId="AD" clId="Web-{8E7CBAB2-5F33-4C26-A564-FBE3CB61D634}" dt="2018-11-04T15:12:40.147" v="97"/>
          <ac:picMkLst>
            <pc:docMk/>
            <pc:sldMk cId="2955492909" sldId="294"/>
            <ac:picMk id="6" creationId="{6A361424-42C4-44BA-B19F-FC37EB3A1B7E}"/>
          </ac:picMkLst>
        </pc:picChg>
        <pc:picChg chg="add mod ord modCrop">
          <ac:chgData name="Jonathan Foster" userId="S::jonathan.foster@confirmation.com::6b98279a-1e43-4caa-9d61-720e62bb6460" providerId="AD" clId="Web-{8E7CBAB2-5F33-4C26-A564-FBE3CB61D634}" dt="2018-11-04T19:20:47.102" v="161" actId="14100"/>
          <ac:picMkLst>
            <pc:docMk/>
            <pc:sldMk cId="2955492909" sldId="294"/>
            <ac:picMk id="7" creationId="{FE4ADCC1-9508-4671-A844-743BA88F0E28}"/>
          </ac:picMkLst>
        </pc:picChg>
        <pc:picChg chg="add del mod">
          <ac:chgData name="Jonathan Foster" userId="S::jonathan.foster@confirmation.com::6b98279a-1e43-4caa-9d61-720e62bb6460" providerId="AD" clId="Web-{8E7CBAB2-5F33-4C26-A564-FBE3CB61D634}" dt="2018-11-04T19:59:30.940" v="498"/>
          <ac:picMkLst>
            <pc:docMk/>
            <pc:sldMk cId="2955492909" sldId="294"/>
            <ac:picMk id="9" creationId="{C6607CB6-21D4-4C5D-8C91-CCAB1BC16C67}"/>
          </ac:picMkLst>
        </pc:picChg>
      </pc:sldChg>
      <pc:sldChg chg="addSp delSp modSp">
        <pc:chgData name="Jonathan Foster" userId="S::jonathan.foster@confirmation.com::6b98279a-1e43-4caa-9d61-720e62bb6460" providerId="AD" clId="Web-{8E7CBAB2-5F33-4C26-A564-FBE3CB61D634}" dt="2018-11-04T20:16:31.240" v="529" actId="20577"/>
        <pc:sldMkLst>
          <pc:docMk/>
          <pc:sldMk cId="820026587" sldId="295"/>
        </pc:sldMkLst>
        <pc:spChg chg="del">
          <ac:chgData name="Jonathan Foster" userId="S::jonathan.foster@confirmation.com::6b98279a-1e43-4caa-9d61-720e62bb6460" providerId="AD" clId="Web-{8E7CBAB2-5F33-4C26-A564-FBE3CB61D634}" dt="2018-11-04T19:20:18.040" v="159"/>
          <ac:spMkLst>
            <pc:docMk/>
            <pc:sldMk cId="820026587" sldId="295"/>
            <ac:spMk id="3" creationId="{00000000-0000-0000-0000-000000000000}"/>
          </ac:spMkLst>
        </pc:spChg>
        <pc:spChg chg="add del mod">
          <ac:chgData name="Jonathan Foster" userId="S::jonathan.foster@confirmation.com::6b98279a-1e43-4caa-9d61-720e62bb6460" providerId="AD" clId="Web-{8E7CBAB2-5F33-4C26-A564-FBE3CB61D634}" dt="2018-11-04T19:20:16.305" v="158"/>
          <ac:spMkLst>
            <pc:docMk/>
            <pc:sldMk cId="820026587" sldId="295"/>
            <ac:spMk id="5" creationId="{385EE8B9-B3B0-4220-86A2-F14FA7C1B349}"/>
          </ac:spMkLst>
        </pc:spChg>
        <pc:spChg chg="del">
          <ac:chgData name="Jonathan Foster" userId="S::jonathan.foster@confirmation.com::6b98279a-1e43-4caa-9d61-720e62bb6460" providerId="AD" clId="Web-{8E7CBAB2-5F33-4C26-A564-FBE3CB61D634}" dt="2018-11-04T19:20:13.509" v="157"/>
          <ac:spMkLst>
            <pc:docMk/>
            <pc:sldMk cId="820026587" sldId="295"/>
            <ac:spMk id="7" creationId="{00000000-0000-0000-0000-000000000000}"/>
          </ac:spMkLst>
        </pc:spChg>
        <pc:spChg chg="add mod">
          <ac:chgData name="Jonathan Foster" userId="S::jonathan.foster@confirmation.com::6b98279a-1e43-4caa-9d61-720e62bb6460" providerId="AD" clId="Web-{8E7CBAB2-5F33-4C26-A564-FBE3CB61D634}" dt="2018-11-04T20:16:31.240" v="529" actId="20577"/>
          <ac:spMkLst>
            <pc:docMk/>
            <pc:sldMk cId="820026587" sldId="295"/>
            <ac:spMk id="12" creationId="{47C6A639-926A-4CBE-A3E3-1A95C9C238D8}"/>
          </ac:spMkLst>
        </pc:spChg>
        <pc:picChg chg="add del mod modCrop">
          <ac:chgData name="Jonathan Foster" userId="S::jonathan.foster@confirmation.com::6b98279a-1e43-4caa-9d61-720e62bb6460" providerId="AD" clId="Web-{8E7CBAB2-5F33-4C26-A564-FBE3CB61D634}" dt="2018-11-04T20:14:08.536" v="510"/>
          <ac:picMkLst>
            <pc:docMk/>
            <pc:sldMk cId="820026587" sldId="295"/>
            <ac:picMk id="6" creationId="{CB4F067A-8F54-42A8-970F-8621FB62AF63}"/>
          </ac:picMkLst>
        </pc:picChg>
        <pc:picChg chg="add mod ord">
          <ac:chgData name="Jonathan Foster" userId="S::jonathan.foster@confirmation.com::6b98279a-1e43-4caa-9d61-720e62bb6460" providerId="AD" clId="Web-{8E7CBAB2-5F33-4C26-A564-FBE3CB61D634}" dt="2018-11-04T20:15:16.521" v="519" actId="14100"/>
          <ac:picMkLst>
            <pc:docMk/>
            <pc:sldMk cId="820026587" sldId="295"/>
            <ac:picMk id="9" creationId="{32066376-B9BF-42D8-868D-D13A0F301427}"/>
          </ac:picMkLst>
        </pc:picChg>
      </pc:sldChg>
      <pc:sldChg chg="modSp">
        <pc:chgData name="Jonathan Foster" userId="S::jonathan.foster@confirmation.com::6b98279a-1e43-4caa-9d61-720e62bb6460" providerId="AD" clId="Web-{8E7CBAB2-5F33-4C26-A564-FBE3CB61D634}" dt="2018-11-04T15:04:01.848" v="39" actId="20577"/>
        <pc:sldMkLst>
          <pc:docMk/>
          <pc:sldMk cId="3830968985" sldId="296"/>
        </pc:sldMkLst>
        <pc:spChg chg="mod">
          <ac:chgData name="Jonathan Foster" userId="S::jonathan.foster@confirmation.com::6b98279a-1e43-4caa-9d61-720e62bb6460" providerId="AD" clId="Web-{8E7CBAB2-5F33-4C26-A564-FBE3CB61D634}" dt="2018-11-04T15:04:01.848" v="39" actId="20577"/>
          <ac:spMkLst>
            <pc:docMk/>
            <pc:sldMk cId="3830968985" sldId="296"/>
            <ac:spMk id="2" creationId="{E17C13F7-502D-40C1-8D38-2E311F1D19D5}"/>
          </ac:spMkLst>
        </pc:spChg>
        <pc:spChg chg="mod">
          <ac:chgData name="Jonathan Foster" userId="S::jonathan.foster@confirmation.com::6b98279a-1e43-4caa-9d61-720e62bb6460" providerId="AD" clId="Web-{8E7CBAB2-5F33-4C26-A564-FBE3CB61D634}" dt="2018-11-04T15:03:44.786" v="24" actId="20577"/>
          <ac:spMkLst>
            <pc:docMk/>
            <pc:sldMk cId="3830968985" sldId="296"/>
            <ac:spMk id="3" creationId="{2934697E-D946-41FE-8037-D90BA36738BA}"/>
          </ac:spMkLst>
        </pc:spChg>
        <pc:spChg chg="mod">
          <ac:chgData name="Jonathan Foster" userId="S::jonathan.foster@confirmation.com::6b98279a-1e43-4caa-9d61-720e62bb6460" providerId="AD" clId="Web-{8E7CBAB2-5F33-4C26-A564-FBE3CB61D634}" dt="2018-11-04T15:03:41.129" v="22" actId="20577"/>
          <ac:spMkLst>
            <pc:docMk/>
            <pc:sldMk cId="3830968985" sldId="296"/>
            <ac:spMk id="4" creationId="{00000000-0000-0000-0000-000000000000}"/>
          </ac:spMkLst>
        </pc:spChg>
      </pc:sldChg>
      <pc:sldChg chg="del">
        <pc:chgData name="Jonathan Foster" userId="S::jonathan.foster@confirmation.com::6b98279a-1e43-4caa-9d61-720e62bb6460" providerId="AD" clId="Web-{8E7CBAB2-5F33-4C26-A564-FBE3CB61D634}" dt="2018-11-04T15:14:08.507" v="106"/>
        <pc:sldMkLst>
          <pc:docMk/>
          <pc:sldMk cId="2805541278" sldId="300"/>
        </pc:sldMkLst>
      </pc:sldChg>
      <pc:sldChg chg="delSp add replId">
        <pc:chgData name="Jonathan Foster" userId="S::jonathan.foster@confirmation.com::6b98279a-1e43-4caa-9d61-720e62bb6460" providerId="AD" clId="Web-{8E7CBAB2-5F33-4C26-A564-FBE3CB61D634}" dt="2018-11-04T19:33:20.699" v="246"/>
        <pc:sldMkLst>
          <pc:docMk/>
          <pc:sldMk cId="2857371841" sldId="300"/>
        </pc:sldMkLst>
        <pc:spChg chg="del">
          <ac:chgData name="Jonathan Foster" userId="S::jonathan.foster@confirmation.com::6b98279a-1e43-4caa-9d61-720e62bb6460" providerId="AD" clId="Web-{8E7CBAB2-5F33-4C26-A564-FBE3CB61D634}" dt="2018-11-04T19:33:20.699" v="246"/>
          <ac:spMkLst>
            <pc:docMk/>
            <pc:sldMk cId="2857371841" sldId="300"/>
            <ac:spMk id="3" creationId="{00000000-0000-0000-0000-000000000000}"/>
          </ac:spMkLst>
        </pc:spChg>
        <pc:spChg chg="del">
          <ac:chgData name="Jonathan Foster" userId="S::jonathan.foster@confirmation.com::6b98279a-1e43-4caa-9d61-720e62bb6460" providerId="AD" clId="Web-{8E7CBAB2-5F33-4C26-A564-FBE3CB61D634}" dt="2018-11-04T19:33:20.699" v="245"/>
          <ac:spMkLst>
            <pc:docMk/>
            <pc:sldMk cId="2857371841" sldId="300"/>
            <ac:spMk id="8" creationId="{00000000-0000-0000-0000-000000000000}"/>
          </ac:spMkLst>
        </pc:spChg>
        <pc:spChg chg="del">
          <ac:chgData name="Jonathan Foster" userId="S::jonathan.foster@confirmation.com::6b98279a-1e43-4caa-9d61-720e62bb6460" providerId="AD" clId="Web-{8E7CBAB2-5F33-4C26-A564-FBE3CB61D634}" dt="2018-11-04T19:33:20.699" v="244"/>
          <ac:spMkLst>
            <pc:docMk/>
            <pc:sldMk cId="2857371841" sldId="300"/>
            <ac:spMk id="9" creationId="{00000000-0000-0000-0000-000000000000}"/>
          </ac:spMkLst>
        </pc:spChg>
      </pc:sldChg>
    </pc:docChg>
  </pc:docChgLst>
  <pc:docChgLst>
    <pc:chgData name="Jonathan Foster" userId="S::jonathan.foster@confirmation.com::6b98279a-1e43-4caa-9d61-720e62bb6460" providerId="AD" clId="Web-{031143C4-748C-42C2-91EC-087F99E4600F}"/>
    <pc:docChg chg="modSld sldOrd">
      <pc:chgData name="Jonathan Foster" userId="S::jonathan.foster@confirmation.com::6b98279a-1e43-4caa-9d61-720e62bb6460" providerId="AD" clId="Web-{031143C4-748C-42C2-91EC-087F99E4600F}" dt="2018-11-05T11:23:16.082" v="1093" actId="20577"/>
      <pc:docMkLst>
        <pc:docMk/>
      </pc:docMkLst>
      <pc:sldChg chg="modSp">
        <pc:chgData name="Jonathan Foster" userId="S::jonathan.foster@confirmation.com::6b98279a-1e43-4caa-9d61-720e62bb6460" providerId="AD" clId="Web-{031143C4-748C-42C2-91EC-087F99E4600F}" dt="2018-11-05T11:23:16.082" v="1092" actId="20577"/>
        <pc:sldMkLst>
          <pc:docMk/>
          <pc:sldMk cId="1745468195" sldId="257"/>
        </pc:sldMkLst>
        <pc:spChg chg="mod">
          <ac:chgData name="Jonathan Foster" userId="S::jonathan.foster@confirmation.com::6b98279a-1e43-4caa-9d61-720e62bb6460" providerId="AD" clId="Web-{031143C4-748C-42C2-91EC-087F99E4600F}" dt="2018-11-05T11:23:16.082" v="1092" actId="20577"/>
          <ac:spMkLst>
            <pc:docMk/>
            <pc:sldMk cId="1745468195" sldId="257"/>
            <ac:spMk id="4" creationId="{00000000-0000-0000-0000-000000000000}"/>
          </ac:spMkLst>
        </pc:spChg>
      </pc:sldChg>
      <pc:sldChg chg="modSp">
        <pc:chgData name="Jonathan Foster" userId="S::jonathan.foster@confirmation.com::6b98279a-1e43-4caa-9d61-720e62bb6460" providerId="AD" clId="Web-{031143C4-748C-42C2-91EC-087F99E4600F}" dt="2018-11-05T08:52:57.246" v="98" actId="20577"/>
        <pc:sldMkLst>
          <pc:docMk/>
          <pc:sldMk cId="3187927992" sldId="260"/>
        </pc:sldMkLst>
        <pc:spChg chg="mod">
          <ac:chgData name="Jonathan Foster" userId="S::jonathan.foster@confirmation.com::6b98279a-1e43-4caa-9d61-720e62bb6460" providerId="AD" clId="Web-{031143C4-748C-42C2-91EC-087F99E4600F}" dt="2018-11-05T08:52:57.246" v="98" actId="20577"/>
          <ac:spMkLst>
            <pc:docMk/>
            <pc:sldMk cId="3187927992" sldId="260"/>
            <ac:spMk id="9" creationId="{00000000-0000-0000-0000-000000000000}"/>
          </ac:spMkLst>
        </pc:spChg>
      </pc:sldChg>
      <pc:sldChg chg="modSp">
        <pc:chgData name="Jonathan Foster" userId="S::jonathan.foster@confirmation.com::6b98279a-1e43-4caa-9d61-720e62bb6460" providerId="AD" clId="Web-{031143C4-748C-42C2-91EC-087F99E4600F}" dt="2018-11-05T08:59:18.655" v="263" actId="20577"/>
        <pc:sldMkLst>
          <pc:docMk/>
          <pc:sldMk cId="1795488541" sldId="261"/>
        </pc:sldMkLst>
        <pc:spChg chg="mod">
          <ac:chgData name="Jonathan Foster" userId="S::jonathan.foster@confirmation.com::6b98279a-1e43-4caa-9d61-720e62bb6460" providerId="AD" clId="Web-{031143C4-748C-42C2-91EC-087F99E4600F}" dt="2018-11-05T08:59:18.655" v="263" actId="20577"/>
          <ac:spMkLst>
            <pc:docMk/>
            <pc:sldMk cId="1795488541" sldId="261"/>
            <ac:spMk id="3" creationId="{00000000-0000-0000-0000-000000000000}"/>
          </ac:spMkLst>
        </pc:spChg>
      </pc:sldChg>
      <pc:sldChg chg="modSp">
        <pc:chgData name="Jonathan Foster" userId="S::jonathan.foster@confirmation.com::6b98279a-1e43-4caa-9d61-720e62bb6460" providerId="AD" clId="Web-{031143C4-748C-42C2-91EC-087F99E4600F}" dt="2018-11-05T09:04:13.517" v="346" actId="20577"/>
        <pc:sldMkLst>
          <pc:docMk/>
          <pc:sldMk cId="4097923867" sldId="263"/>
        </pc:sldMkLst>
        <pc:spChg chg="mod">
          <ac:chgData name="Jonathan Foster" userId="S::jonathan.foster@confirmation.com::6b98279a-1e43-4caa-9d61-720e62bb6460" providerId="AD" clId="Web-{031143C4-748C-42C2-91EC-087F99E4600F}" dt="2018-11-05T09:04:13.517" v="346" actId="20577"/>
          <ac:spMkLst>
            <pc:docMk/>
            <pc:sldMk cId="4097923867" sldId="263"/>
            <ac:spMk id="2" creationId="{00000000-0000-0000-0000-000000000000}"/>
          </ac:spMkLst>
        </pc:spChg>
      </pc:sldChg>
      <pc:sldChg chg="modSp">
        <pc:chgData name="Jonathan Foster" userId="S::jonathan.foster@confirmation.com::6b98279a-1e43-4caa-9d61-720e62bb6460" providerId="AD" clId="Web-{031143C4-748C-42C2-91EC-087F99E4600F}" dt="2018-11-05T09:04:46.174" v="353" actId="20577"/>
        <pc:sldMkLst>
          <pc:docMk/>
          <pc:sldMk cId="3020221840" sldId="265"/>
        </pc:sldMkLst>
        <pc:spChg chg="mod">
          <ac:chgData name="Jonathan Foster" userId="S::jonathan.foster@confirmation.com::6b98279a-1e43-4caa-9d61-720e62bb6460" providerId="AD" clId="Web-{031143C4-748C-42C2-91EC-087F99E4600F}" dt="2018-11-05T09:04:46.174" v="353" actId="20577"/>
          <ac:spMkLst>
            <pc:docMk/>
            <pc:sldMk cId="3020221840" sldId="265"/>
            <ac:spMk id="2" creationId="{00000000-0000-0000-0000-000000000000}"/>
          </ac:spMkLst>
        </pc:spChg>
      </pc:sldChg>
      <pc:sldChg chg="modSp">
        <pc:chgData name="Jonathan Foster" userId="S::jonathan.foster@confirmation.com::6b98279a-1e43-4caa-9d61-720e62bb6460" providerId="AD" clId="Web-{031143C4-748C-42C2-91EC-087F99E4600F}" dt="2018-11-05T09:04:58.627" v="362" actId="20577"/>
        <pc:sldMkLst>
          <pc:docMk/>
          <pc:sldMk cId="2473644900" sldId="266"/>
        </pc:sldMkLst>
        <pc:spChg chg="mod">
          <ac:chgData name="Jonathan Foster" userId="S::jonathan.foster@confirmation.com::6b98279a-1e43-4caa-9d61-720e62bb6460" providerId="AD" clId="Web-{031143C4-748C-42C2-91EC-087F99E4600F}" dt="2018-11-05T09:04:58.627" v="362" actId="20577"/>
          <ac:spMkLst>
            <pc:docMk/>
            <pc:sldMk cId="2473644900" sldId="266"/>
            <ac:spMk id="11" creationId="{00000000-0000-0000-0000-000000000000}"/>
          </ac:spMkLst>
        </pc:spChg>
      </pc:sldChg>
      <pc:sldChg chg="ord">
        <pc:chgData name="Jonathan Foster" userId="S::jonathan.foster@confirmation.com::6b98279a-1e43-4caa-9d61-720e62bb6460" providerId="AD" clId="Web-{031143C4-748C-42C2-91EC-087F99E4600F}" dt="2018-11-05T08:51:57.964" v="94"/>
        <pc:sldMkLst>
          <pc:docMk/>
          <pc:sldMk cId="3795037610" sldId="269"/>
        </pc:sldMkLst>
      </pc:sldChg>
      <pc:sldChg chg="modSp ord">
        <pc:chgData name="Jonathan Foster" userId="S::jonathan.foster@confirmation.com::6b98279a-1e43-4caa-9d61-720e62bb6460" providerId="AD" clId="Web-{031143C4-748C-42C2-91EC-087F99E4600F}" dt="2018-11-05T08:52:09.714" v="95"/>
        <pc:sldMkLst>
          <pc:docMk/>
          <pc:sldMk cId="1986415986" sldId="270"/>
        </pc:sldMkLst>
        <pc:spChg chg="mod">
          <ac:chgData name="Jonathan Foster" userId="S::jonathan.foster@confirmation.com::6b98279a-1e43-4caa-9d61-720e62bb6460" providerId="AD" clId="Web-{031143C4-748C-42C2-91EC-087F99E4600F}" dt="2018-11-05T08:50:58.948" v="91" actId="20577"/>
          <ac:spMkLst>
            <pc:docMk/>
            <pc:sldMk cId="1986415986" sldId="270"/>
            <ac:spMk id="13" creationId="{00000000-0000-0000-0000-000000000000}"/>
          </ac:spMkLst>
        </pc:spChg>
        <pc:spChg chg="mod">
          <ac:chgData name="Jonathan Foster" userId="S::jonathan.foster@confirmation.com::6b98279a-1e43-4caa-9d61-720e62bb6460" providerId="AD" clId="Web-{031143C4-748C-42C2-91EC-087F99E4600F}" dt="2018-11-05T08:48:52.042" v="65" actId="20577"/>
          <ac:spMkLst>
            <pc:docMk/>
            <pc:sldMk cId="1986415986" sldId="270"/>
            <ac:spMk id="15" creationId="{00000000-0000-0000-0000-000000000000}"/>
          </ac:spMkLst>
        </pc:spChg>
      </pc:sldChg>
      <pc:sldChg chg="modSp modNotes">
        <pc:chgData name="Jonathan Foster" userId="S::jonathan.foster@confirmation.com::6b98279a-1e43-4caa-9d61-720e62bb6460" providerId="AD" clId="Web-{031143C4-748C-42C2-91EC-087F99E4600F}" dt="2018-11-05T10:13:26.488" v="369"/>
        <pc:sldMkLst>
          <pc:docMk/>
          <pc:sldMk cId="584292903" sldId="271"/>
        </pc:sldMkLst>
        <pc:spChg chg="mod">
          <ac:chgData name="Jonathan Foster" userId="S::jonathan.foster@confirmation.com::6b98279a-1e43-4caa-9d61-720e62bb6460" providerId="AD" clId="Web-{031143C4-748C-42C2-91EC-087F99E4600F}" dt="2018-11-05T08:59:46.171" v="277" actId="20577"/>
          <ac:spMkLst>
            <pc:docMk/>
            <pc:sldMk cId="584292903" sldId="271"/>
            <ac:spMk id="2" creationId="{00000000-0000-0000-0000-000000000000}"/>
          </ac:spMkLst>
        </pc:spChg>
      </pc:sldChg>
      <pc:sldChg chg="delSp modSp">
        <pc:chgData name="Jonathan Foster" userId="S::jonathan.foster@confirmation.com::6b98279a-1e43-4caa-9d61-720e62bb6460" providerId="AD" clId="Web-{031143C4-748C-42C2-91EC-087F99E4600F}" dt="2018-11-05T09:01:34.845" v="285" actId="20577"/>
        <pc:sldMkLst>
          <pc:docMk/>
          <pc:sldMk cId="201761615" sldId="272"/>
        </pc:sldMkLst>
        <pc:spChg chg="del mod">
          <ac:chgData name="Jonathan Foster" userId="S::jonathan.foster@confirmation.com::6b98279a-1e43-4caa-9d61-720e62bb6460" providerId="AD" clId="Web-{031143C4-748C-42C2-91EC-087F99E4600F}" dt="2018-11-05T09:00:49.251" v="281"/>
          <ac:spMkLst>
            <pc:docMk/>
            <pc:sldMk cId="201761615" sldId="272"/>
            <ac:spMk id="7" creationId="{0CCD140C-663C-4BD8-A680-D733D38C720A}"/>
          </ac:spMkLst>
        </pc:spChg>
        <pc:spChg chg="del">
          <ac:chgData name="Jonathan Foster" userId="S::jonathan.foster@confirmation.com::6b98279a-1e43-4caa-9d61-720e62bb6460" providerId="AD" clId="Web-{031143C4-748C-42C2-91EC-087F99E4600F}" dt="2018-11-05T09:00:54.735" v="282"/>
          <ac:spMkLst>
            <pc:docMk/>
            <pc:sldMk cId="201761615" sldId="272"/>
            <ac:spMk id="10" creationId="{00000000-0000-0000-0000-000000000000}"/>
          </ac:spMkLst>
        </pc:spChg>
        <pc:spChg chg="mod">
          <ac:chgData name="Jonathan Foster" userId="S::jonathan.foster@confirmation.com::6b98279a-1e43-4caa-9d61-720e62bb6460" providerId="AD" clId="Web-{031143C4-748C-42C2-91EC-087F99E4600F}" dt="2018-11-05T09:01:34.845" v="285" actId="20577"/>
          <ac:spMkLst>
            <pc:docMk/>
            <pc:sldMk cId="201761615" sldId="272"/>
            <ac:spMk id="14" creationId="{00000000-0000-0000-0000-000000000000}"/>
          </ac:spMkLst>
        </pc:spChg>
        <pc:picChg chg="mod">
          <ac:chgData name="Jonathan Foster" userId="S::jonathan.foster@confirmation.com::6b98279a-1e43-4caa-9d61-720e62bb6460" providerId="AD" clId="Web-{031143C4-748C-42C2-91EC-087F99E4600F}" dt="2018-11-05T09:01:03.017" v="284" actId="1076"/>
          <ac:picMkLst>
            <pc:docMk/>
            <pc:sldMk cId="201761615" sldId="272"/>
            <ac:picMk id="18" creationId="{00000000-0000-0000-0000-000000000000}"/>
          </ac:picMkLst>
        </pc:picChg>
      </pc:sldChg>
      <pc:sldChg chg="modSp">
        <pc:chgData name="Jonathan Foster" userId="S::jonathan.foster@confirmation.com::6b98279a-1e43-4caa-9d61-720e62bb6460" providerId="AD" clId="Web-{031143C4-748C-42C2-91EC-087F99E4600F}" dt="2018-11-05T09:02:25.923" v="300" actId="20577"/>
        <pc:sldMkLst>
          <pc:docMk/>
          <pc:sldMk cId="629871362" sldId="275"/>
        </pc:sldMkLst>
        <pc:spChg chg="mod">
          <ac:chgData name="Jonathan Foster" userId="S::jonathan.foster@confirmation.com::6b98279a-1e43-4caa-9d61-720e62bb6460" providerId="AD" clId="Web-{031143C4-748C-42C2-91EC-087F99E4600F}" dt="2018-11-05T09:02:25.923" v="300" actId="20577"/>
          <ac:spMkLst>
            <pc:docMk/>
            <pc:sldMk cId="629871362" sldId="275"/>
            <ac:spMk id="13" creationId="{00000000-0000-0000-0000-000000000000}"/>
          </ac:spMkLst>
        </pc:spChg>
      </pc:sldChg>
      <pc:sldChg chg="ord">
        <pc:chgData name="Jonathan Foster" userId="S::jonathan.foster@confirmation.com::6b98279a-1e43-4caa-9d61-720e62bb6460" providerId="AD" clId="Web-{031143C4-748C-42C2-91EC-087F99E4600F}" dt="2018-11-05T08:51:30.198" v="93"/>
        <pc:sldMkLst>
          <pc:docMk/>
          <pc:sldMk cId="3455360553" sldId="287"/>
        </pc:sldMkLst>
      </pc:sldChg>
      <pc:sldChg chg="modSp">
        <pc:chgData name="Jonathan Foster" userId="S::jonathan.foster@confirmation.com::6b98279a-1e43-4caa-9d61-720e62bb6460" providerId="AD" clId="Web-{031143C4-748C-42C2-91EC-087F99E4600F}" dt="2018-11-05T09:05:56.268" v="366" actId="1076"/>
        <pc:sldMkLst>
          <pc:docMk/>
          <pc:sldMk cId="795306500" sldId="288"/>
        </pc:sldMkLst>
        <pc:picChg chg="mod">
          <ac:chgData name="Jonathan Foster" userId="S::jonathan.foster@confirmation.com::6b98279a-1e43-4caa-9d61-720e62bb6460" providerId="AD" clId="Web-{031143C4-748C-42C2-91EC-087F99E4600F}" dt="2018-11-05T09:05:56.268" v="366" actId="1076"/>
          <ac:picMkLst>
            <pc:docMk/>
            <pc:sldMk cId="795306500" sldId="288"/>
            <ac:picMk id="4" creationId="{876B4403-28F7-413E-B04E-A02F975904A1}"/>
          </ac:picMkLst>
        </pc:picChg>
      </pc:sldChg>
      <pc:sldChg chg="modSp">
        <pc:chgData name="Jonathan Foster" userId="S::jonathan.foster@confirmation.com::6b98279a-1e43-4caa-9d61-720e62bb6460" providerId="AD" clId="Web-{031143C4-748C-42C2-91EC-087F99E4600F}" dt="2018-11-05T08:56:42.918" v="204" actId="20577"/>
        <pc:sldMkLst>
          <pc:docMk/>
          <pc:sldMk cId="3394817612" sldId="289"/>
        </pc:sldMkLst>
        <pc:spChg chg="mod">
          <ac:chgData name="Jonathan Foster" userId="S::jonathan.foster@confirmation.com::6b98279a-1e43-4caa-9d61-720e62bb6460" providerId="AD" clId="Web-{031143C4-748C-42C2-91EC-087F99E4600F}" dt="2018-11-05T08:56:42.918" v="204" actId="20577"/>
          <ac:spMkLst>
            <pc:docMk/>
            <pc:sldMk cId="3394817612" sldId="289"/>
            <ac:spMk id="2" creationId="{E17C13F7-502D-40C1-8D38-2E311F1D19D5}"/>
          </ac:spMkLst>
        </pc:spChg>
      </pc:sldChg>
      <pc:sldChg chg="modNotes">
        <pc:chgData name="Jonathan Foster" userId="S::jonathan.foster@confirmation.com::6b98279a-1e43-4caa-9d61-720e62bb6460" providerId="AD" clId="Web-{031143C4-748C-42C2-91EC-087F99E4600F}" dt="2018-11-05T10:34:26.119" v="770"/>
        <pc:sldMkLst>
          <pc:docMk/>
          <pc:sldMk cId="477027948" sldId="290"/>
        </pc:sldMkLst>
      </pc:sldChg>
      <pc:sldChg chg="modSp">
        <pc:chgData name="Jonathan Foster" userId="S::jonathan.foster@confirmation.com::6b98279a-1e43-4caa-9d61-720e62bb6460" providerId="AD" clId="Web-{031143C4-748C-42C2-91EC-087F99E4600F}" dt="2018-11-05T08:58:05.653" v="253" actId="20577"/>
        <pc:sldMkLst>
          <pc:docMk/>
          <pc:sldMk cId="130682215" sldId="291"/>
        </pc:sldMkLst>
        <pc:spChg chg="mod">
          <ac:chgData name="Jonathan Foster" userId="S::jonathan.foster@confirmation.com::6b98279a-1e43-4caa-9d61-720e62bb6460" providerId="AD" clId="Web-{031143C4-748C-42C2-91EC-087F99E4600F}" dt="2018-11-05T08:57:56.762" v="247" actId="20577"/>
          <ac:spMkLst>
            <pc:docMk/>
            <pc:sldMk cId="130682215" sldId="291"/>
            <ac:spMk id="2" creationId="{E17C13F7-502D-40C1-8D38-2E311F1D19D5}"/>
          </ac:spMkLst>
        </pc:spChg>
        <pc:spChg chg="mod">
          <ac:chgData name="Jonathan Foster" userId="S::jonathan.foster@confirmation.com::6b98279a-1e43-4caa-9d61-720e62bb6460" providerId="AD" clId="Web-{031143C4-748C-42C2-91EC-087F99E4600F}" dt="2018-11-05T08:58:05.653" v="253" actId="20577"/>
          <ac:spMkLst>
            <pc:docMk/>
            <pc:sldMk cId="130682215" sldId="291"/>
            <ac:spMk id="4" creationId="{00000000-0000-0000-0000-000000000000}"/>
          </ac:spMkLst>
        </pc:spChg>
      </pc:sldChg>
      <pc:sldChg chg="modNotes">
        <pc:chgData name="Jonathan Foster" userId="S::jonathan.foster@confirmation.com::6b98279a-1e43-4caa-9d61-720e62bb6460" providerId="AD" clId="Web-{031143C4-748C-42C2-91EC-087F99E4600F}" dt="2018-11-05T10:13:17.285" v="368"/>
        <pc:sldMkLst>
          <pc:docMk/>
          <pc:sldMk cId="889014797" sldId="292"/>
        </pc:sldMkLst>
      </pc:sldChg>
      <pc:sldChg chg="modNotes">
        <pc:chgData name="Jonathan Foster" userId="S::jonathan.foster@confirmation.com::6b98279a-1e43-4caa-9d61-720e62bb6460" providerId="AD" clId="Web-{031143C4-748C-42C2-91EC-087F99E4600F}" dt="2018-11-05T10:16:52.583" v="398"/>
        <pc:sldMkLst>
          <pc:docMk/>
          <pc:sldMk cId="2636314529" sldId="293"/>
        </pc:sldMkLst>
      </pc:sldChg>
      <pc:sldChg chg="addSp delSp modNotes">
        <pc:chgData name="Jonathan Foster" userId="S::jonathan.foster@confirmation.com::6b98279a-1e43-4caa-9d61-720e62bb6460" providerId="AD" clId="Web-{031143C4-748C-42C2-91EC-087F99E4600F}" dt="2018-11-05T10:20:51.105" v="619"/>
        <pc:sldMkLst>
          <pc:docMk/>
          <pc:sldMk cId="2955492909" sldId="294"/>
        </pc:sldMkLst>
        <pc:picChg chg="add del">
          <ac:chgData name="Jonathan Foster" userId="S::jonathan.foster@confirmation.com::6b98279a-1e43-4caa-9d61-720e62bb6460" providerId="AD" clId="Web-{031143C4-748C-42C2-91EC-087F99E4600F}" dt="2018-11-05T10:18:57.585" v="514"/>
          <ac:picMkLst>
            <pc:docMk/>
            <pc:sldMk cId="2955492909" sldId="294"/>
            <ac:picMk id="7" creationId="{FE4ADCC1-9508-4671-A844-743BA88F0E28}"/>
          </ac:picMkLst>
        </pc:picChg>
      </pc:sldChg>
      <pc:sldChg chg="modNotes">
        <pc:chgData name="Jonathan Foster" userId="S::jonathan.foster@confirmation.com::6b98279a-1e43-4caa-9d61-720e62bb6460" providerId="AD" clId="Web-{031143C4-748C-42C2-91EC-087F99E4600F}" dt="2018-11-05T10:44:29.785" v="771"/>
        <pc:sldMkLst>
          <pc:docMk/>
          <pc:sldMk cId="820026587" sldId="295"/>
        </pc:sldMkLst>
      </pc:sldChg>
      <pc:sldChg chg="modSp">
        <pc:chgData name="Jonathan Foster" userId="S::jonathan.foster@confirmation.com::6b98279a-1e43-4caa-9d61-720e62bb6460" providerId="AD" clId="Web-{031143C4-748C-42C2-91EC-087F99E4600F}" dt="2018-11-05T08:58:20.841" v="257" actId="20577"/>
        <pc:sldMkLst>
          <pc:docMk/>
          <pc:sldMk cId="3830968985" sldId="296"/>
        </pc:sldMkLst>
        <pc:spChg chg="mod">
          <ac:chgData name="Jonathan Foster" userId="S::jonathan.foster@confirmation.com::6b98279a-1e43-4caa-9d61-720e62bb6460" providerId="AD" clId="Web-{031143C4-748C-42C2-91EC-087F99E4600F}" dt="2018-11-05T08:58:20.841" v="257" actId="20577"/>
          <ac:spMkLst>
            <pc:docMk/>
            <pc:sldMk cId="3830968985" sldId="296"/>
            <ac:spMk id="2" creationId="{E17C13F7-502D-40C1-8D38-2E311F1D19D5}"/>
          </ac:spMkLst>
        </pc:spChg>
      </pc:sldChg>
      <pc:sldChg chg="modSp">
        <pc:chgData name="Jonathan Foster" userId="S::jonathan.foster@confirmation.com::6b98279a-1e43-4caa-9d61-720e62bb6460" providerId="AD" clId="Web-{031143C4-748C-42C2-91EC-087F99E4600F}" dt="2018-11-05T09:03:17.173" v="342" actId="20577"/>
        <pc:sldMkLst>
          <pc:docMk/>
          <pc:sldMk cId="2857371841" sldId="300"/>
        </pc:sldMkLst>
        <pc:spChg chg="mod">
          <ac:chgData name="Jonathan Foster" userId="S::jonathan.foster@confirmation.com::6b98279a-1e43-4caa-9d61-720e62bb6460" providerId="AD" clId="Web-{031143C4-748C-42C2-91EC-087F99E4600F}" dt="2018-11-05T09:03:17.173" v="342" actId="20577"/>
          <ac:spMkLst>
            <pc:docMk/>
            <pc:sldMk cId="2857371841" sldId="300"/>
            <ac:spMk id="2" creationId="{00000000-0000-0000-0000-000000000000}"/>
          </ac:spMkLst>
        </pc:spChg>
        <pc:spChg chg="mod">
          <ac:chgData name="Jonathan Foster" userId="S::jonathan.foster@confirmation.com::6b98279a-1e43-4caa-9d61-720e62bb6460" providerId="AD" clId="Web-{031143C4-748C-42C2-91EC-087F99E4600F}" dt="2018-11-05T09:03:00.345" v="316" actId="20577"/>
          <ac:spMkLst>
            <pc:docMk/>
            <pc:sldMk cId="2857371841" sldId="300"/>
            <ac:spMk id="13" creationId="{00000000-0000-0000-0000-000000000000}"/>
          </ac:spMkLst>
        </pc:spChg>
      </pc:sldChg>
    </pc:docChg>
  </pc:docChgLst>
  <pc:docChgLst>
    <pc:chgData name="Julia Applegate" userId="S::julia.applegate@confirmation.com::3928762c-9c60-4558-a1e9-ef6753639430" providerId="AD" clId="Web-{5D7886DA-5BD3-6DDC-699D-A6AFFDFFDC59}"/>
    <pc:docChg chg="modSld">
      <pc:chgData name="Julia Applegate" userId="S::julia.applegate@confirmation.com::3928762c-9c60-4558-a1e9-ef6753639430" providerId="AD" clId="Web-{5D7886DA-5BD3-6DDC-699D-A6AFFDFFDC59}" dt="2019-03-14T15:07:43.869" v="1"/>
      <pc:docMkLst>
        <pc:docMk/>
      </pc:docMkLst>
      <pc:sldChg chg="mod setBg">
        <pc:chgData name="Julia Applegate" userId="S::julia.applegate@confirmation.com::3928762c-9c60-4558-a1e9-ef6753639430" providerId="AD" clId="Web-{5D7886DA-5BD3-6DDC-699D-A6AFFDFFDC59}" dt="2019-03-14T15:07:43.869" v="1"/>
        <pc:sldMkLst>
          <pc:docMk/>
          <pc:sldMk cId="3291786225"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GB"/>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96B71659-69C7-44F0-87EE-459315F7115A}" type="datetimeFigureOut">
              <a:rPr lang="en-GB" smtClean="0"/>
              <a:pPr/>
              <a:t>15/03/2019</a:t>
            </a:fld>
            <a:endParaRPr lang="en-GB"/>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GB"/>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GB"/>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A7048D0D-8935-4DA7-87EC-B7B0074367C0}" type="slidenum">
              <a:rPr lang="en-GB" smtClean="0"/>
              <a:pPr/>
              <a:t>‹Nº›</a:t>
            </a:fld>
            <a:endParaRPr lang="en-GB"/>
          </a:p>
        </p:txBody>
      </p:sp>
    </p:spTree>
    <p:extLst>
      <p:ext uri="{BB962C8B-B14F-4D97-AF65-F5344CB8AC3E}">
        <p14:creationId xmlns:p14="http://schemas.microsoft.com/office/powerpoint/2010/main" xmlns="" val="170398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7048D0D-8935-4DA7-87EC-B7B0074367C0}" type="slidenum">
              <a:rPr lang="en-GB" smtClean="0"/>
              <a:pPr/>
              <a:t>2</a:t>
            </a:fld>
            <a:endParaRPr lang="en-GB"/>
          </a:p>
        </p:txBody>
      </p:sp>
    </p:spTree>
    <p:extLst>
      <p:ext uri="{BB962C8B-B14F-4D97-AF65-F5344CB8AC3E}">
        <p14:creationId xmlns:p14="http://schemas.microsoft.com/office/powerpoint/2010/main" xmlns="" val="2491716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itchFamily="2" charset="0"/>
              <a:ea typeface="Roboto" pitchFamily="2" charset="0"/>
            </a:endParaRPr>
          </a:p>
        </p:txBody>
      </p:sp>
      <p:sp>
        <p:nvSpPr>
          <p:cNvPr id="4" name="Slide Number Placeholder 3"/>
          <p:cNvSpPr>
            <a:spLocks noGrp="1"/>
          </p:cNvSpPr>
          <p:nvPr>
            <p:ph type="sldNum" sz="quarter" idx="10"/>
          </p:nvPr>
        </p:nvSpPr>
        <p:spPr/>
        <p:txBody>
          <a:bodyPr/>
          <a:lstStyle/>
          <a:p>
            <a:fld id="{A7048D0D-8935-4DA7-87EC-B7B0074367C0}" type="slidenum">
              <a:rPr lang="en-GB" smtClean="0"/>
              <a:pPr/>
              <a:t>13</a:t>
            </a:fld>
            <a:endParaRPr lang="en-GB"/>
          </a:p>
        </p:txBody>
      </p:sp>
    </p:spTree>
    <p:extLst>
      <p:ext uri="{BB962C8B-B14F-4D97-AF65-F5344CB8AC3E}">
        <p14:creationId xmlns:p14="http://schemas.microsoft.com/office/powerpoint/2010/main" xmlns="" val="1967806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48D0D-8935-4DA7-87EC-B7B0074367C0}" type="slidenum">
              <a:rPr lang="en-GB" smtClean="0"/>
              <a:pPr/>
              <a:t>14</a:t>
            </a:fld>
            <a:endParaRPr lang="en-GB"/>
          </a:p>
        </p:txBody>
      </p:sp>
    </p:spTree>
    <p:extLst>
      <p:ext uri="{BB962C8B-B14F-4D97-AF65-F5344CB8AC3E}">
        <p14:creationId xmlns:p14="http://schemas.microsoft.com/office/powerpoint/2010/main" xmlns="" val="222592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48D0D-8935-4DA7-87EC-B7B0074367C0}" type="slidenum">
              <a:rPr lang="en-GB" smtClean="0"/>
              <a:pPr/>
              <a:t>15</a:t>
            </a:fld>
            <a:endParaRPr lang="en-GB"/>
          </a:p>
        </p:txBody>
      </p:sp>
    </p:spTree>
    <p:extLst>
      <p:ext uri="{BB962C8B-B14F-4D97-AF65-F5344CB8AC3E}">
        <p14:creationId xmlns:p14="http://schemas.microsoft.com/office/powerpoint/2010/main" xmlns="" val="2126507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48D0D-8935-4DA7-87EC-B7B0074367C0}" type="slidenum">
              <a:rPr lang="en-GB" smtClean="0"/>
              <a:pPr/>
              <a:t>16</a:t>
            </a:fld>
            <a:endParaRPr lang="en-GB"/>
          </a:p>
        </p:txBody>
      </p:sp>
    </p:spTree>
    <p:extLst>
      <p:ext uri="{BB962C8B-B14F-4D97-AF65-F5344CB8AC3E}">
        <p14:creationId xmlns:p14="http://schemas.microsoft.com/office/powerpoint/2010/main" xmlns="" val="2204315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7048D0D-8935-4DA7-87EC-B7B0074367C0}" type="slidenum">
              <a:rPr lang="en-GB" smtClean="0"/>
              <a:pPr/>
              <a:t>17</a:t>
            </a:fld>
            <a:endParaRPr lang="en-GB"/>
          </a:p>
        </p:txBody>
      </p:sp>
    </p:spTree>
    <p:extLst>
      <p:ext uri="{BB962C8B-B14F-4D97-AF65-F5344CB8AC3E}">
        <p14:creationId xmlns:p14="http://schemas.microsoft.com/office/powerpoint/2010/main" xmlns="" val="911124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048D0D-8935-4DA7-87EC-B7B0074367C0}" type="slidenum">
              <a:rPr lang="en-GB" smtClean="0"/>
              <a:pPr/>
              <a:t>19</a:t>
            </a:fld>
            <a:endParaRPr lang="en-GB"/>
          </a:p>
        </p:txBody>
      </p:sp>
    </p:spTree>
    <p:extLst>
      <p:ext uri="{BB962C8B-B14F-4D97-AF65-F5344CB8AC3E}">
        <p14:creationId xmlns:p14="http://schemas.microsoft.com/office/powerpoint/2010/main" xmlns="" val="126551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cs typeface="Calibri"/>
            </a:endParaRPr>
          </a:p>
        </p:txBody>
      </p:sp>
      <p:sp>
        <p:nvSpPr>
          <p:cNvPr id="4" name="Slide Number Placeholder 3"/>
          <p:cNvSpPr>
            <a:spLocks noGrp="1"/>
          </p:cNvSpPr>
          <p:nvPr>
            <p:ph type="sldNum" sz="quarter" idx="10"/>
          </p:nvPr>
        </p:nvSpPr>
        <p:spPr/>
        <p:txBody>
          <a:bodyPr/>
          <a:lstStyle/>
          <a:p>
            <a:fld id="{A7048D0D-8935-4DA7-87EC-B7B0074367C0}" type="slidenum">
              <a:rPr lang="en-GB" smtClean="0"/>
              <a:pPr/>
              <a:t>3</a:t>
            </a:fld>
            <a:endParaRPr lang="en-GB"/>
          </a:p>
        </p:txBody>
      </p:sp>
    </p:spTree>
    <p:extLst>
      <p:ext uri="{BB962C8B-B14F-4D97-AF65-F5344CB8AC3E}">
        <p14:creationId xmlns:p14="http://schemas.microsoft.com/office/powerpoint/2010/main" xmlns="" val="71340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A7048D0D-8935-4DA7-87EC-B7B0074367C0}" type="slidenum">
              <a:rPr lang="en-GB" smtClean="0"/>
              <a:pPr/>
              <a:t>4</a:t>
            </a:fld>
            <a:endParaRPr lang="en-GB"/>
          </a:p>
        </p:txBody>
      </p:sp>
    </p:spTree>
    <p:extLst>
      <p:ext uri="{BB962C8B-B14F-4D97-AF65-F5344CB8AC3E}">
        <p14:creationId xmlns:p14="http://schemas.microsoft.com/office/powerpoint/2010/main" xmlns="" val="146526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48D0D-8935-4DA7-87EC-B7B0074367C0}" type="slidenum">
              <a:rPr lang="en-GB" smtClean="0"/>
              <a:pPr/>
              <a:t>5</a:t>
            </a:fld>
            <a:endParaRPr lang="en-GB"/>
          </a:p>
        </p:txBody>
      </p:sp>
    </p:spTree>
    <p:extLst>
      <p:ext uri="{BB962C8B-B14F-4D97-AF65-F5344CB8AC3E}">
        <p14:creationId xmlns:p14="http://schemas.microsoft.com/office/powerpoint/2010/main" xmlns="" val="265048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A7048D0D-8935-4DA7-87EC-B7B0074367C0}" type="slidenum">
              <a:rPr lang="en-GB" smtClean="0"/>
              <a:pPr/>
              <a:t>7</a:t>
            </a:fld>
            <a:endParaRPr lang="en-GB"/>
          </a:p>
        </p:txBody>
      </p:sp>
    </p:spTree>
    <p:extLst>
      <p:ext uri="{BB962C8B-B14F-4D97-AF65-F5344CB8AC3E}">
        <p14:creationId xmlns:p14="http://schemas.microsoft.com/office/powerpoint/2010/main" xmlns="" val="828218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A7048D0D-8935-4DA7-87EC-B7B0074367C0}" type="slidenum">
              <a:rPr lang="en-GB" smtClean="0"/>
              <a:pPr/>
              <a:t>8</a:t>
            </a:fld>
            <a:endParaRPr lang="en-GB"/>
          </a:p>
        </p:txBody>
      </p:sp>
    </p:spTree>
    <p:extLst>
      <p:ext uri="{BB962C8B-B14F-4D97-AF65-F5344CB8AC3E}">
        <p14:creationId xmlns:p14="http://schemas.microsoft.com/office/powerpoint/2010/main" xmlns="" val="69080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A7048D0D-8935-4DA7-87EC-B7B0074367C0}" type="slidenum">
              <a:rPr lang="en-GB" smtClean="0"/>
              <a:pPr/>
              <a:t>9</a:t>
            </a:fld>
            <a:endParaRPr lang="en-GB"/>
          </a:p>
        </p:txBody>
      </p:sp>
    </p:spTree>
    <p:extLst>
      <p:ext uri="{BB962C8B-B14F-4D97-AF65-F5344CB8AC3E}">
        <p14:creationId xmlns:p14="http://schemas.microsoft.com/office/powerpoint/2010/main" xmlns="" val="3660447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48D0D-8935-4DA7-87EC-B7B0074367C0}" type="slidenum">
              <a:rPr lang="en-GB" smtClean="0"/>
              <a:pPr/>
              <a:t>10</a:t>
            </a:fld>
            <a:endParaRPr lang="en-GB"/>
          </a:p>
        </p:txBody>
      </p:sp>
    </p:spTree>
    <p:extLst>
      <p:ext uri="{BB962C8B-B14F-4D97-AF65-F5344CB8AC3E}">
        <p14:creationId xmlns:p14="http://schemas.microsoft.com/office/powerpoint/2010/main" xmlns="" val="28363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48D0D-8935-4DA7-87EC-B7B0074367C0}" type="slidenum">
              <a:rPr lang="en-GB" smtClean="0"/>
              <a:pPr/>
              <a:t>11</a:t>
            </a:fld>
            <a:endParaRPr lang="en-GB"/>
          </a:p>
        </p:txBody>
      </p:sp>
    </p:spTree>
    <p:extLst>
      <p:ext uri="{BB962C8B-B14F-4D97-AF65-F5344CB8AC3E}">
        <p14:creationId xmlns:p14="http://schemas.microsoft.com/office/powerpoint/2010/main" xmlns="" val="1456322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file:///\\192.168.20.19\downloads\Roboto_Fonts"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in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037609" y="2223770"/>
            <a:ext cx="6116782" cy="813532"/>
          </a:xfrm>
          <a:prstGeom prst="rect">
            <a:avLst/>
          </a:prstGeom>
        </p:spPr>
      </p:pic>
      <p:sp>
        <p:nvSpPr>
          <p:cNvPr id="6" name="Subtitle 2"/>
          <p:cNvSpPr>
            <a:spLocks noGrp="1"/>
          </p:cNvSpPr>
          <p:nvPr>
            <p:ph type="subTitle" idx="1" hasCustomPrompt="1"/>
          </p:nvPr>
        </p:nvSpPr>
        <p:spPr>
          <a:xfrm>
            <a:off x="2812592" y="3684013"/>
            <a:ext cx="6566816" cy="710654"/>
          </a:xfrm>
        </p:spPr>
        <p:txBody>
          <a:bodyPr vert="horz" anchor="ctr" anchorCtr="0">
            <a:normAutofit/>
          </a:bodyPr>
          <a:lstStyle>
            <a:lvl1pPr marL="0" indent="0" algn="ctr">
              <a:lnSpc>
                <a:spcPct val="100000"/>
              </a:lnSpc>
              <a:spcAft>
                <a:spcPts val="0"/>
              </a:spcAft>
              <a:buNone/>
              <a:defRPr sz="2400" b="1" i="0"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a title for your presentation</a:t>
            </a:r>
          </a:p>
        </p:txBody>
      </p:sp>
      <p:sp>
        <p:nvSpPr>
          <p:cNvPr id="7" name="Footer Placeholder 4">
            <a:extLst>
              <a:ext uri="{FF2B5EF4-FFF2-40B4-BE49-F238E27FC236}">
                <a16:creationId xmlns="" xmlns:a16="http://schemas.microsoft.com/office/drawing/2014/main" id="{64604E2E-0263-BE46-8FFE-1FDC958C04FB}"/>
              </a:ext>
            </a:extLst>
          </p:cNvPr>
          <p:cNvSpPr txBox="1">
            <a:spLocks/>
          </p:cNvSpPr>
          <p:nvPr/>
        </p:nvSpPr>
        <p:spPr>
          <a:xfrm>
            <a:off x="2919171" y="6601233"/>
            <a:ext cx="6353658" cy="258606"/>
          </a:xfrm>
          <a:prstGeom prst="rect">
            <a:avLst/>
          </a:prstGeom>
        </p:spPr>
        <p:txBody>
          <a:bodyPr vert="horz" lIns="0" tIns="0" rIns="0" bIns="0" rtlCol="0" anchor="ctr" anchorCtr="0"/>
          <a:lstStyle>
            <a:defPPr>
              <a:defRPr lang="en-US"/>
            </a:defPPr>
            <a:lvl1pPr marL="0" algn="r" defTabSz="457200" rtl="0" eaLnBrk="1" latinLnBrk="0" hangingPunct="1">
              <a:lnSpc>
                <a:spcPts val="840"/>
              </a:lnSpc>
              <a:defRPr sz="7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b="0">
                <a:solidFill>
                  <a:schemeClr val="tx1">
                    <a:lumMod val="60000"/>
                    <a:lumOff val="40000"/>
                  </a:schemeClr>
                </a:solidFill>
                <a:latin typeface="Arial" panose="020B0604020202020204" pitchFamily="34" charset="0"/>
                <a:ea typeface="Open Sans" panose="020B0606030504020204" pitchFamily="34" charset="0"/>
                <a:cs typeface="Arial" panose="020B0604020202020204" pitchFamily="34" charset="0"/>
              </a:rPr>
              <a:t>Confidential</a:t>
            </a:r>
            <a:r>
              <a:rPr lang="en-GB" sz="800" b="0" baseline="0">
                <a:solidFill>
                  <a:schemeClr val="tx1">
                    <a:lumMod val="60000"/>
                    <a:lumOff val="40000"/>
                  </a:schemeClr>
                </a:solidFill>
                <a:latin typeface="Arial" panose="020B0604020202020204" pitchFamily="34" charset="0"/>
                <a:ea typeface="Open Sans" panose="020B0606030504020204" pitchFamily="34" charset="0"/>
                <a:cs typeface="Arial" panose="020B0604020202020204" pitchFamily="34" charset="0"/>
              </a:rPr>
              <a:t>, </a:t>
            </a:r>
            <a:r>
              <a:rPr lang="en-GB" sz="800" b="0">
                <a:solidFill>
                  <a:schemeClr val="tx1">
                    <a:lumMod val="60000"/>
                    <a:lumOff val="40000"/>
                  </a:schemeClr>
                </a:solidFill>
                <a:latin typeface="Arial" panose="020B0604020202020204" pitchFamily="34" charset="0"/>
                <a:ea typeface="Open Sans" panose="020B0606030504020204" pitchFamily="34" charset="0"/>
                <a:cs typeface="Arial" panose="020B0604020202020204" pitchFamily="34" charset="0"/>
              </a:rPr>
              <a:t>Do Not Distribute</a:t>
            </a:r>
            <a:r>
              <a:rPr lang="en-GB" sz="800" b="0" baseline="0">
                <a:solidFill>
                  <a:schemeClr val="tx1">
                    <a:lumMod val="60000"/>
                    <a:lumOff val="40000"/>
                  </a:schemeClr>
                </a:solidFill>
                <a:latin typeface="Arial" panose="020B0604020202020204" pitchFamily="34" charset="0"/>
                <a:ea typeface="Open Sans" panose="020B0606030504020204" pitchFamily="34" charset="0"/>
                <a:cs typeface="Arial" panose="020B0604020202020204" pitchFamily="34" charset="0"/>
              </a:rPr>
              <a:t>  |  </a:t>
            </a:r>
            <a:r>
              <a:rPr lang="en-GB" sz="800" b="0">
                <a:solidFill>
                  <a:schemeClr val="tx1">
                    <a:lumMod val="60000"/>
                    <a:lumOff val="40000"/>
                  </a:schemeClr>
                </a:solidFill>
                <a:latin typeface="Arial" panose="020B0604020202020204" pitchFamily="34" charset="0"/>
                <a:ea typeface="Open Sans" panose="020B0606030504020204" pitchFamily="34" charset="0"/>
                <a:cs typeface="Arial" panose="020B0604020202020204" pitchFamily="34" charset="0"/>
              </a:rPr>
              <a:t>Copyright</a:t>
            </a:r>
            <a:r>
              <a:rPr lang="en-GB" sz="800" b="0" baseline="0">
                <a:solidFill>
                  <a:schemeClr val="tx1">
                    <a:lumMod val="60000"/>
                    <a:lumOff val="40000"/>
                  </a:schemeClr>
                </a:solidFill>
                <a:latin typeface="Arial" panose="020B0604020202020204" pitchFamily="34" charset="0"/>
                <a:ea typeface="Open Sans" panose="020B0606030504020204" pitchFamily="34" charset="0"/>
                <a:cs typeface="Arial" panose="020B0604020202020204" pitchFamily="34" charset="0"/>
              </a:rPr>
              <a:t> </a:t>
            </a:r>
            <a:r>
              <a:rPr lang="en-GB" sz="800" b="0">
                <a:solidFill>
                  <a:schemeClr val="tx1">
                    <a:lumMod val="60000"/>
                    <a:lumOff val="40000"/>
                  </a:schemeClr>
                </a:solidFill>
                <a:latin typeface="Arial" panose="020B0604020202020204" pitchFamily="34" charset="0"/>
                <a:ea typeface="Open Sans" panose="020B0606030504020204" pitchFamily="34" charset="0"/>
                <a:cs typeface="Arial" panose="020B0604020202020204" pitchFamily="34" charset="0"/>
              </a:rPr>
              <a:t>© 2018, Capital Confirmation, Inc.</a:t>
            </a:r>
          </a:p>
        </p:txBody>
      </p:sp>
      <p:sp>
        <p:nvSpPr>
          <p:cNvPr id="3" name="Text Placeholder 2"/>
          <p:cNvSpPr>
            <a:spLocks noGrp="1"/>
          </p:cNvSpPr>
          <p:nvPr>
            <p:ph type="body" sz="quarter" idx="10" hasCustomPrompt="1"/>
          </p:nvPr>
        </p:nvSpPr>
        <p:spPr>
          <a:xfrm>
            <a:off x="3302793" y="4422253"/>
            <a:ext cx="5586413" cy="619125"/>
          </a:xfrm>
        </p:spPr>
        <p:txBody>
          <a:bodyPr anchor="ctr"/>
          <a:lstStyle>
            <a:lvl1pPr marL="0" indent="0" algn="ctr">
              <a:buNone/>
              <a:defRPr b="0" baseline="0">
                <a:solidFill>
                  <a:schemeClr val="bg1"/>
                </a:solidFill>
                <a:latin typeface="Roboto Light" pitchFamily="2" charset="0"/>
                <a:ea typeface="Roboto Light" pitchFamily="2" charset="0"/>
              </a:defRPr>
            </a:lvl1pPr>
          </a:lstStyle>
          <a:p>
            <a:pPr lvl="0"/>
            <a:r>
              <a:rPr lang="en-US"/>
              <a:t>Click to add a date, your name, or subtitle</a:t>
            </a:r>
          </a:p>
        </p:txBody>
      </p:sp>
    </p:spTree>
    <p:extLst>
      <p:ext uri="{BB962C8B-B14F-4D97-AF65-F5344CB8AC3E}">
        <p14:creationId xmlns:p14="http://schemas.microsoft.com/office/powerpoint/2010/main" xmlns="" val="4239686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Section w Subtitle">
    <p:spTree>
      <p:nvGrpSpPr>
        <p:cNvPr id="1" name=""/>
        <p:cNvGrpSpPr/>
        <p:nvPr/>
      </p:nvGrpSpPr>
      <p:grpSpPr>
        <a:xfrm>
          <a:off x="0" y="0"/>
          <a:ext cx="0" cy="0"/>
          <a:chOff x="0" y="0"/>
          <a:chExt cx="0" cy="0"/>
        </a:xfrm>
      </p:grpSpPr>
      <p:sp>
        <p:nvSpPr>
          <p:cNvPr id="22" name="Title 1">
            <a:extLst>
              <a:ext uri="{FF2B5EF4-FFF2-40B4-BE49-F238E27FC236}">
                <a16:creationId xmlns="" xmlns:a16="http://schemas.microsoft.com/office/drawing/2014/main" id="{BD57E30B-2F46-A541-9AA5-012B7D834500}"/>
              </a:ext>
            </a:extLst>
          </p:cNvPr>
          <p:cNvSpPr>
            <a:spLocks noGrp="1"/>
          </p:cNvSpPr>
          <p:nvPr>
            <p:ph type="title" hasCustomPrompt="1"/>
          </p:nvPr>
        </p:nvSpPr>
        <p:spPr>
          <a:xfrm>
            <a:off x="447064" y="286716"/>
            <a:ext cx="11288936" cy="540000"/>
          </a:xfrm>
        </p:spPr>
        <p:txBody>
          <a:bodyPr anchor="ctr">
            <a:normAutofit/>
          </a:bodyPr>
          <a:lstStyle>
            <a:lvl1pPr>
              <a:lnSpc>
                <a:spcPct val="100000"/>
              </a:lnSpc>
              <a:defRPr sz="3000" baseline="0">
                <a:solidFill>
                  <a:schemeClr val="tx1"/>
                </a:solidFill>
              </a:defRPr>
            </a:lvl1pPr>
          </a:lstStyle>
          <a:p>
            <a:r>
              <a:rPr lang="en-US"/>
              <a:t>Click to add a title for this basic content slide</a:t>
            </a:r>
          </a:p>
        </p:txBody>
      </p:sp>
      <p:sp>
        <p:nvSpPr>
          <p:cNvPr id="6" name="Text Placeholder 4">
            <a:extLst>
              <a:ext uri="{FF2B5EF4-FFF2-40B4-BE49-F238E27FC236}">
                <a16:creationId xmlns="" xmlns:a16="http://schemas.microsoft.com/office/drawing/2014/main" id="{D0527EFA-B3CD-DA43-BC7E-1C45912A9A03}"/>
              </a:ext>
            </a:extLst>
          </p:cNvPr>
          <p:cNvSpPr>
            <a:spLocks noGrp="1"/>
          </p:cNvSpPr>
          <p:nvPr>
            <p:ph type="body" sz="quarter" idx="12" hasCustomPrompt="1"/>
          </p:nvPr>
        </p:nvSpPr>
        <p:spPr>
          <a:xfrm>
            <a:off x="446400" y="842855"/>
            <a:ext cx="11289600" cy="432020"/>
          </a:xfrm>
        </p:spPr>
        <p:txBody>
          <a:bodyPr anchor="t">
            <a:normAutofit/>
          </a:bodyPr>
          <a:lstStyle>
            <a:lvl1pPr marL="0" indent="0">
              <a:lnSpc>
                <a:spcPct val="100000"/>
              </a:lnSpc>
              <a:spcAft>
                <a:spcPts val="0"/>
              </a:spcAft>
              <a:buNone/>
              <a:defRPr sz="1800" b="0" i="0">
                <a:solidFill>
                  <a:schemeClr val="tx2"/>
                </a:solidFill>
                <a:latin typeface="Roboto Light" pitchFamily="2" charset="0"/>
                <a:ea typeface="Roboto Light" pitchFamily="2" charset="0"/>
                <a:cs typeface="Open Sans Light" panose="020B0606030504020204" pitchFamily="34" charset="0"/>
              </a:defRPr>
            </a:lvl1pPr>
          </a:lstStyle>
          <a:p>
            <a:pPr lvl="0"/>
            <a:r>
              <a:rPr lang="en-US"/>
              <a:t>Click to add a subtitle</a:t>
            </a:r>
          </a:p>
        </p:txBody>
      </p:sp>
      <p:sp>
        <p:nvSpPr>
          <p:cNvPr id="3" name="Slide Number Placeholder 2"/>
          <p:cNvSpPr>
            <a:spLocks noGrp="1"/>
          </p:cNvSpPr>
          <p:nvPr>
            <p:ph type="sldNum" sz="quarter" idx="14"/>
          </p:nvPr>
        </p:nvSpPr>
        <p:spPr/>
        <p:txBody>
          <a:bodyPr/>
          <a:lstStyle/>
          <a:p>
            <a:fld id="{81250BB2-087A-4121-81C5-52602960537B}" type="slidenum">
              <a:rPr lang="en-GB" smtClean="0"/>
              <a:pPr/>
              <a:t>‹Nº›</a:t>
            </a:fld>
            <a:endParaRPr lang="en-GB"/>
          </a:p>
        </p:txBody>
      </p:sp>
      <p:pic>
        <p:nvPicPr>
          <p:cNvPr id="10" name="Picture 9"/>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565277" y="6581866"/>
            <a:ext cx="1407083" cy="187142"/>
          </a:xfrm>
          <a:prstGeom prst="rect">
            <a:avLst/>
          </a:prstGeom>
        </p:spPr>
      </p:pic>
      <p:sp>
        <p:nvSpPr>
          <p:cNvPr id="7" name="Text Placeholder 3"/>
          <p:cNvSpPr>
            <a:spLocks noGrp="1"/>
          </p:cNvSpPr>
          <p:nvPr>
            <p:ph type="body" sz="quarter" idx="15" hasCustomPrompt="1"/>
          </p:nvPr>
        </p:nvSpPr>
        <p:spPr>
          <a:xfrm>
            <a:off x="447065" y="1411014"/>
            <a:ext cx="11288935" cy="4989785"/>
          </a:xfrm>
        </p:spPr>
        <p:txBody>
          <a:bodyPr/>
          <a:lstStyle>
            <a:lvl1pPr marL="0" indent="0">
              <a:buClr>
                <a:schemeClr val="accent5"/>
              </a:buClr>
              <a:buFont typeface="Arial" panose="020B0604020202020204" pitchFamily="34" charset="0"/>
              <a:buNone/>
              <a:defRPr>
                <a:solidFill>
                  <a:schemeClr val="accent6"/>
                </a:solidFill>
              </a:defRPr>
            </a:lvl1pPr>
            <a:lvl2pPr>
              <a:buClr>
                <a:schemeClr val="accent5"/>
              </a:buClr>
              <a:defRPr sz="1800">
                <a:solidFill>
                  <a:schemeClr val="accent6"/>
                </a:solidFill>
              </a:defRPr>
            </a:lvl2pPr>
            <a:lvl3pPr>
              <a:buClr>
                <a:schemeClr val="accent5"/>
              </a:buClr>
              <a:defRPr>
                <a:solidFill>
                  <a:schemeClr val="accent6"/>
                </a:solidFill>
              </a:defRPr>
            </a:lvl3pPr>
            <a:lvl4pPr>
              <a:buClr>
                <a:schemeClr val="accent5"/>
              </a:buClr>
              <a:defRPr>
                <a:solidFill>
                  <a:schemeClr val="accent6"/>
                </a:solidFill>
              </a:defRPr>
            </a:lvl4pPr>
            <a:lvl5pPr>
              <a:buClr>
                <a:schemeClr val="accent5"/>
              </a:buClr>
              <a:defRPr>
                <a:solidFill>
                  <a:schemeClr val="accent6"/>
                </a:solidFill>
              </a:defRPr>
            </a:lvl5pPr>
          </a:lstStyle>
          <a:p>
            <a:pPr lvl="0"/>
            <a:r>
              <a:rPr lang="en-US"/>
              <a:t>Click to add heading, then add bullets below</a:t>
            </a:r>
          </a:p>
          <a:p>
            <a:pPr lvl="1"/>
            <a:r>
              <a:rPr lang="en-US"/>
              <a:t>Second level bullet</a:t>
            </a:r>
          </a:p>
          <a:p>
            <a:pPr lvl="2"/>
            <a:r>
              <a:rPr lang="en-US"/>
              <a:t>Third level bullet</a:t>
            </a:r>
          </a:p>
          <a:p>
            <a:pPr lvl="3"/>
            <a:r>
              <a:rPr lang="en-US"/>
              <a:t>Fourth level bullet</a:t>
            </a:r>
          </a:p>
          <a:p>
            <a:pPr lvl="4"/>
            <a:r>
              <a:rPr lang="en-US"/>
              <a:t>Fifth level bullet</a:t>
            </a:r>
          </a:p>
        </p:txBody>
      </p:sp>
    </p:spTree>
    <p:extLst>
      <p:ext uri="{BB962C8B-B14F-4D97-AF65-F5344CB8AC3E}">
        <p14:creationId xmlns:p14="http://schemas.microsoft.com/office/powerpoint/2010/main" xmlns="" val="382428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Sections">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BD57E30B-2F46-A541-9AA5-012B7D834500}"/>
              </a:ext>
            </a:extLst>
          </p:cNvPr>
          <p:cNvSpPr>
            <a:spLocks noGrp="1"/>
          </p:cNvSpPr>
          <p:nvPr>
            <p:ph type="title"/>
          </p:nvPr>
        </p:nvSpPr>
        <p:spPr>
          <a:xfrm>
            <a:off x="447064" y="286716"/>
            <a:ext cx="11288936" cy="540000"/>
          </a:xfrm>
        </p:spPr>
        <p:txBody>
          <a:bodyPr>
            <a:normAutofit/>
          </a:bodyPr>
          <a:lstStyle>
            <a:lvl1pPr>
              <a:lnSpc>
                <a:spcPct val="100000"/>
              </a:lnSpc>
              <a:defRPr sz="3000">
                <a:solidFill>
                  <a:schemeClr val="tx1"/>
                </a:solidFill>
              </a:defRPr>
            </a:lvl1pPr>
          </a:lstStyle>
          <a:p>
            <a:r>
              <a:rPr lang="en-US"/>
              <a:t>Click to edit Master title style</a:t>
            </a:r>
          </a:p>
        </p:txBody>
      </p:sp>
      <p:sp>
        <p:nvSpPr>
          <p:cNvPr id="3" name="Slide Number Placeholder 2"/>
          <p:cNvSpPr>
            <a:spLocks noGrp="1"/>
          </p:cNvSpPr>
          <p:nvPr>
            <p:ph type="sldNum" sz="quarter" idx="12"/>
          </p:nvPr>
        </p:nvSpPr>
        <p:spPr/>
        <p:txBody>
          <a:bodyPr/>
          <a:lstStyle/>
          <a:p>
            <a:fld id="{81250BB2-087A-4121-81C5-52602960537B}" type="slidenum">
              <a:rPr lang="en-GB" smtClean="0"/>
              <a:pPr/>
              <a:t>‹Nº›</a:t>
            </a:fld>
            <a:endParaRPr lang="en-GB"/>
          </a:p>
        </p:txBody>
      </p:sp>
      <p:pic>
        <p:nvPicPr>
          <p:cNvPr id="11" name="Picture 10"/>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565277" y="6581866"/>
            <a:ext cx="1407083" cy="187142"/>
          </a:xfrm>
          <a:prstGeom prst="rect">
            <a:avLst/>
          </a:prstGeom>
        </p:spPr>
      </p:pic>
      <p:sp>
        <p:nvSpPr>
          <p:cNvPr id="7" name="Text Placeholder 3"/>
          <p:cNvSpPr>
            <a:spLocks noGrp="1"/>
          </p:cNvSpPr>
          <p:nvPr>
            <p:ph type="body" sz="quarter" idx="13" hasCustomPrompt="1"/>
          </p:nvPr>
        </p:nvSpPr>
        <p:spPr>
          <a:xfrm>
            <a:off x="447066" y="985346"/>
            <a:ext cx="5315232" cy="5415454"/>
          </a:xfrm>
        </p:spPr>
        <p:txBody>
          <a:bodyPr/>
          <a:lstStyle>
            <a:lvl1pPr marL="0" marR="0" indent="0" algn="l" defTabSz="914400" rtl="0" eaLnBrk="1" fontAlgn="auto" latinLnBrk="0" hangingPunct="1">
              <a:lnSpc>
                <a:spcPct val="100000"/>
              </a:lnSpc>
              <a:spcBef>
                <a:spcPts val="0"/>
              </a:spcBef>
              <a:spcAft>
                <a:spcPts val="800"/>
              </a:spcAft>
              <a:buClr>
                <a:schemeClr val="accent5"/>
              </a:buClr>
              <a:buSzTx/>
              <a:buFont typeface="Arial" panose="020B0604020202020204" pitchFamily="34" charset="0"/>
              <a:buNone/>
              <a:tabLst/>
              <a:defRPr>
                <a:solidFill>
                  <a:schemeClr val="accent6"/>
                </a:solidFill>
              </a:defRPr>
            </a:lvl1pPr>
            <a:lvl2pPr marL="324000" marR="0" indent="-324000" algn="l" defTabSz="914400" rtl="0" eaLnBrk="1" fontAlgn="auto" latinLnBrk="0" hangingPunct="1">
              <a:lnSpc>
                <a:spcPct val="100000"/>
              </a:lnSpc>
              <a:spcBef>
                <a:spcPts val="0"/>
              </a:spcBef>
              <a:spcAft>
                <a:spcPts val="800"/>
              </a:spcAft>
              <a:buClr>
                <a:schemeClr val="accent5"/>
              </a:buClr>
              <a:buSzTx/>
              <a:buFont typeface="Arial" panose="020B0604020202020204" pitchFamily="34" charset="0"/>
              <a:buChar char="•"/>
              <a:tabLst/>
              <a:defRPr sz="18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504000" marR="0" indent="-180000" algn="l" defTabSz="914400" rtl="0" eaLnBrk="1" fontAlgn="auto" latinLnBrk="0" hangingPunct="1">
              <a:lnSpc>
                <a:spcPct val="100000"/>
              </a:lnSpc>
              <a:spcBef>
                <a:spcPts val="0"/>
              </a:spcBef>
              <a:spcAft>
                <a:spcPts val="800"/>
              </a:spcAft>
              <a:buClr>
                <a:schemeClr val="accent5"/>
              </a:buClr>
              <a:buSzTx/>
              <a:buFont typeface="Arial" panose="020B0604020202020204" pitchFamily="34" charset="0"/>
              <a:buChar char="•"/>
              <a:tabLst/>
              <a:defRPr sz="1600">
                <a:solidFill>
                  <a:schemeClr val="accent6"/>
                </a:solidFill>
              </a:defRPr>
            </a:lvl3pPr>
            <a:lvl4pPr marL="673200" marR="0" indent="-180000" algn="l" defTabSz="914400" rtl="0" eaLnBrk="1" fontAlgn="auto" latinLnBrk="0" hangingPunct="1">
              <a:lnSpc>
                <a:spcPct val="100000"/>
              </a:lnSpc>
              <a:spcBef>
                <a:spcPts val="0"/>
              </a:spcBef>
              <a:spcAft>
                <a:spcPts val="800"/>
              </a:spcAft>
              <a:buClr>
                <a:schemeClr val="accent5"/>
              </a:buClr>
              <a:buSzTx/>
              <a:buFont typeface="Arial" panose="020B0604020202020204" pitchFamily="34" charset="0"/>
              <a:buChar char="•"/>
              <a:tabLst/>
              <a:defRPr>
                <a:solidFill>
                  <a:schemeClr val="accent6"/>
                </a:solidFill>
              </a:defRPr>
            </a:lvl4pPr>
            <a:lvl5pPr>
              <a:buClr>
                <a:schemeClr val="tx2"/>
              </a:buClr>
              <a:defRPr>
                <a:solidFill>
                  <a:schemeClr val="tx2"/>
                </a:solidFill>
              </a:defRPr>
            </a:lvl5pPr>
          </a:lstStyle>
          <a:p>
            <a:pPr lvl="0"/>
            <a:r>
              <a:rPr lang="en-US"/>
              <a:t>Click to add lead bullet</a:t>
            </a:r>
          </a:p>
          <a:p>
            <a:pPr lvl="1"/>
            <a:r>
              <a:rPr lang="en-US"/>
              <a:t>Second level bullet</a:t>
            </a:r>
          </a:p>
          <a:p>
            <a:pPr lvl="2"/>
            <a:r>
              <a:rPr lang="en-US"/>
              <a:t>Third level bullet</a:t>
            </a:r>
          </a:p>
          <a:p>
            <a:pPr lvl="3"/>
            <a:r>
              <a:rPr lang="en-US"/>
              <a:t>Fourth level bullet</a:t>
            </a:r>
          </a:p>
        </p:txBody>
      </p:sp>
      <p:sp>
        <p:nvSpPr>
          <p:cNvPr id="9" name="Text Placeholder 3"/>
          <p:cNvSpPr>
            <a:spLocks noGrp="1"/>
          </p:cNvSpPr>
          <p:nvPr>
            <p:ph type="body" sz="quarter" idx="14" hasCustomPrompt="1"/>
          </p:nvPr>
        </p:nvSpPr>
        <p:spPr>
          <a:xfrm>
            <a:off x="6420768" y="985346"/>
            <a:ext cx="5315232" cy="5415454"/>
          </a:xfrm>
        </p:spPr>
        <p:txBody>
          <a:bodyPr/>
          <a:lstStyle>
            <a:lvl1pPr marL="0" indent="0">
              <a:buClr>
                <a:schemeClr val="accent5"/>
              </a:buClr>
              <a:buNone/>
              <a:defRPr>
                <a:solidFill>
                  <a:schemeClr val="accent6"/>
                </a:solidFill>
              </a:defRPr>
            </a:lvl1pPr>
            <a:lvl2pPr>
              <a:buClr>
                <a:schemeClr val="accent5"/>
              </a:buClr>
              <a:defRPr sz="1800">
                <a:solidFill>
                  <a:schemeClr val="accent6"/>
                </a:solidFill>
              </a:defRPr>
            </a:lvl2pPr>
            <a:lvl3pPr>
              <a:buClr>
                <a:schemeClr val="accent5"/>
              </a:buClr>
              <a:defRPr>
                <a:solidFill>
                  <a:schemeClr val="accent6"/>
                </a:solidFill>
              </a:defRPr>
            </a:lvl3pPr>
            <a:lvl4pPr>
              <a:buClr>
                <a:schemeClr val="accent5"/>
              </a:buClr>
              <a:defRPr>
                <a:solidFill>
                  <a:schemeClr val="accent6"/>
                </a:solidFill>
              </a:defRPr>
            </a:lvl4pPr>
            <a:lvl5pPr>
              <a:buClr>
                <a:schemeClr val="tx2"/>
              </a:buClr>
              <a:defRPr>
                <a:solidFill>
                  <a:schemeClr val="tx2"/>
                </a:solidFill>
              </a:defRPr>
            </a:lvl5pPr>
          </a:lstStyle>
          <a:p>
            <a:pPr lvl="0"/>
            <a:r>
              <a:rPr lang="en-US"/>
              <a:t>Click to add lead bullet</a:t>
            </a:r>
          </a:p>
          <a:p>
            <a:pPr lvl="1"/>
            <a:r>
              <a:rPr lang="en-US"/>
              <a:t>Second level bullet</a:t>
            </a:r>
          </a:p>
          <a:p>
            <a:pPr lvl="2"/>
            <a:r>
              <a:rPr lang="en-US"/>
              <a:t>Third level bullet</a:t>
            </a:r>
          </a:p>
          <a:p>
            <a:pPr lvl="3"/>
            <a:r>
              <a:rPr lang="en-US"/>
              <a:t>Fourth level bullet</a:t>
            </a:r>
          </a:p>
        </p:txBody>
      </p:sp>
    </p:spTree>
    <p:extLst>
      <p:ext uri="{BB962C8B-B14F-4D97-AF65-F5344CB8AC3E}">
        <p14:creationId xmlns:p14="http://schemas.microsoft.com/office/powerpoint/2010/main" xmlns="" val="118694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Sections w Subtitle">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BD57E30B-2F46-A541-9AA5-012B7D834500}"/>
              </a:ext>
            </a:extLst>
          </p:cNvPr>
          <p:cNvSpPr>
            <a:spLocks noGrp="1"/>
          </p:cNvSpPr>
          <p:nvPr>
            <p:ph type="title"/>
          </p:nvPr>
        </p:nvSpPr>
        <p:spPr>
          <a:xfrm>
            <a:off x="447064" y="286716"/>
            <a:ext cx="11288936" cy="540000"/>
          </a:xfrm>
        </p:spPr>
        <p:txBody>
          <a:bodyPr anchor="ctr">
            <a:normAutofit/>
          </a:bodyPr>
          <a:lstStyle>
            <a:lvl1pPr>
              <a:lnSpc>
                <a:spcPct val="100000"/>
              </a:lnSpc>
              <a:defRPr sz="3000">
                <a:solidFill>
                  <a:schemeClr val="tx1"/>
                </a:solidFill>
              </a:defRPr>
            </a:lvl1pPr>
          </a:lstStyle>
          <a:p>
            <a:r>
              <a:rPr lang="en-US"/>
              <a:t>Click to edit Master title style</a:t>
            </a:r>
          </a:p>
        </p:txBody>
      </p:sp>
      <p:sp>
        <p:nvSpPr>
          <p:cNvPr id="13" name="Text Placeholder 4">
            <a:extLst>
              <a:ext uri="{FF2B5EF4-FFF2-40B4-BE49-F238E27FC236}">
                <a16:creationId xmlns="" xmlns:a16="http://schemas.microsoft.com/office/drawing/2014/main" id="{D0527EFA-B3CD-DA43-BC7E-1C45912A9A03}"/>
              </a:ext>
            </a:extLst>
          </p:cNvPr>
          <p:cNvSpPr>
            <a:spLocks noGrp="1"/>
          </p:cNvSpPr>
          <p:nvPr>
            <p:ph type="body" sz="quarter" idx="12" hasCustomPrompt="1"/>
          </p:nvPr>
        </p:nvSpPr>
        <p:spPr>
          <a:xfrm>
            <a:off x="446400" y="842855"/>
            <a:ext cx="11289600" cy="432020"/>
          </a:xfrm>
        </p:spPr>
        <p:txBody>
          <a:bodyPr anchor="t">
            <a:normAutofit/>
          </a:bodyPr>
          <a:lstStyle>
            <a:lvl1pPr marL="0" indent="0">
              <a:lnSpc>
                <a:spcPct val="100000"/>
              </a:lnSpc>
              <a:spcAft>
                <a:spcPts val="0"/>
              </a:spcAft>
              <a:buNone/>
              <a:defRPr sz="1800" b="0" i="0">
                <a:solidFill>
                  <a:schemeClr val="tx2"/>
                </a:solidFill>
                <a:latin typeface="Roboto Light" pitchFamily="2" charset="0"/>
                <a:ea typeface="Roboto Light" pitchFamily="2" charset="0"/>
                <a:cs typeface="Open Sans Light" panose="020B0606030504020204" pitchFamily="34" charset="0"/>
              </a:defRPr>
            </a:lvl1pPr>
          </a:lstStyle>
          <a:p>
            <a:pPr lvl="0"/>
            <a:r>
              <a:rPr lang="en-US"/>
              <a:t>Click to add a subtitle</a:t>
            </a:r>
          </a:p>
        </p:txBody>
      </p:sp>
      <p:sp>
        <p:nvSpPr>
          <p:cNvPr id="3" name="Slide Number Placeholder 2"/>
          <p:cNvSpPr>
            <a:spLocks noGrp="1"/>
          </p:cNvSpPr>
          <p:nvPr>
            <p:ph type="sldNum" sz="quarter" idx="14"/>
          </p:nvPr>
        </p:nvSpPr>
        <p:spPr/>
        <p:txBody>
          <a:bodyPr/>
          <a:lstStyle/>
          <a:p>
            <a:fld id="{81250BB2-087A-4121-81C5-52602960537B}" type="slidenum">
              <a:rPr lang="en-GB" smtClean="0"/>
              <a:pPr/>
              <a:t>‹Nº›</a:t>
            </a:fld>
            <a:endParaRPr lang="en-GB"/>
          </a:p>
        </p:txBody>
      </p:sp>
      <p:pic>
        <p:nvPicPr>
          <p:cNvPr id="12" name="Picture 1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565277" y="6581866"/>
            <a:ext cx="1407083" cy="187142"/>
          </a:xfrm>
          <a:prstGeom prst="rect">
            <a:avLst/>
          </a:prstGeom>
        </p:spPr>
      </p:pic>
      <p:sp>
        <p:nvSpPr>
          <p:cNvPr id="9" name="Text Placeholder 3"/>
          <p:cNvSpPr>
            <a:spLocks noGrp="1"/>
          </p:cNvSpPr>
          <p:nvPr>
            <p:ph type="body" sz="quarter" idx="13" hasCustomPrompt="1"/>
          </p:nvPr>
        </p:nvSpPr>
        <p:spPr>
          <a:xfrm>
            <a:off x="447066" y="1450428"/>
            <a:ext cx="5315232" cy="4950372"/>
          </a:xfrm>
        </p:spPr>
        <p:txBody>
          <a:bodyPr/>
          <a:lstStyle>
            <a:lvl1pPr marL="0" indent="0">
              <a:buClr>
                <a:schemeClr val="accent5"/>
              </a:buClr>
              <a:buNone/>
              <a:defRPr>
                <a:solidFill>
                  <a:schemeClr val="accent6"/>
                </a:solidFill>
              </a:defRPr>
            </a:lvl1pPr>
            <a:lvl2pPr>
              <a:buClr>
                <a:schemeClr val="accent5"/>
              </a:buClr>
              <a:defRPr sz="1800">
                <a:solidFill>
                  <a:schemeClr val="accent6"/>
                </a:solidFill>
              </a:defRPr>
            </a:lvl2pPr>
            <a:lvl3pPr>
              <a:buClr>
                <a:schemeClr val="accent5"/>
              </a:buClr>
              <a:defRPr>
                <a:solidFill>
                  <a:schemeClr val="accent6"/>
                </a:solidFill>
              </a:defRPr>
            </a:lvl3pPr>
            <a:lvl4pPr>
              <a:buClr>
                <a:schemeClr val="accent5"/>
              </a:buClr>
              <a:defRPr>
                <a:solidFill>
                  <a:schemeClr val="accent6"/>
                </a:solidFill>
              </a:defRPr>
            </a:lvl4pPr>
            <a:lvl5pPr>
              <a:buClr>
                <a:schemeClr val="tx2"/>
              </a:buClr>
              <a:defRPr>
                <a:solidFill>
                  <a:schemeClr val="tx2"/>
                </a:solidFill>
              </a:defRPr>
            </a:lvl5pPr>
          </a:lstStyle>
          <a:p>
            <a:pPr lvl="0"/>
            <a:r>
              <a:rPr lang="en-US"/>
              <a:t>Click to add lead bullet</a:t>
            </a:r>
          </a:p>
          <a:p>
            <a:pPr lvl="1"/>
            <a:r>
              <a:rPr lang="en-US"/>
              <a:t>Second level bullet</a:t>
            </a:r>
          </a:p>
          <a:p>
            <a:pPr lvl="2"/>
            <a:r>
              <a:rPr lang="en-US"/>
              <a:t>Third level bullet</a:t>
            </a:r>
          </a:p>
          <a:p>
            <a:pPr lvl="3"/>
            <a:r>
              <a:rPr lang="en-US"/>
              <a:t>Fourth level bullet</a:t>
            </a:r>
          </a:p>
        </p:txBody>
      </p:sp>
      <p:sp>
        <p:nvSpPr>
          <p:cNvPr id="11" name="Text Placeholder 3"/>
          <p:cNvSpPr>
            <a:spLocks noGrp="1"/>
          </p:cNvSpPr>
          <p:nvPr>
            <p:ph type="body" sz="quarter" idx="15" hasCustomPrompt="1"/>
          </p:nvPr>
        </p:nvSpPr>
        <p:spPr>
          <a:xfrm>
            <a:off x="6420768" y="1450428"/>
            <a:ext cx="5315232" cy="4950372"/>
          </a:xfrm>
        </p:spPr>
        <p:txBody>
          <a:bodyPr/>
          <a:lstStyle>
            <a:lvl1pPr marL="0" indent="0">
              <a:buClr>
                <a:schemeClr val="accent5"/>
              </a:buClr>
              <a:buNone/>
              <a:defRPr>
                <a:solidFill>
                  <a:schemeClr val="accent6"/>
                </a:solidFill>
              </a:defRPr>
            </a:lvl1pPr>
            <a:lvl2pPr>
              <a:buClr>
                <a:schemeClr val="accent5"/>
              </a:buClr>
              <a:defRPr sz="1800">
                <a:solidFill>
                  <a:schemeClr val="accent6"/>
                </a:solidFill>
              </a:defRPr>
            </a:lvl2pPr>
            <a:lvl3pPr>
              <a:buClr>
                <a:schemeClr val="accent5"/>
              </a:buClr>
              <a:defRPr>
                <a:solidFill>
                  <a:schemeClr val="accent6"/>
                </a:solidFill>
              </a:defRPr>
            </a:lvl3pPr>
            <a:lvl4pPr>
              <a:buClr>
                <a:schemeClr val="accent5"/>
              </a:buClr>
              <a:defRPr>
                <a:solidFill>
                  <a:schemeClr val="accent6"/>
                </a:solidFill>
              </a:defRPr>
            </a:lvl4pPr>
            <a:lvl5pPr>
              <a:buClr>
                <a:schemeClr val="tx2"/>
              </a:buClr>
              <a:defRPr>
                <a:solidFill>
                  <a:schemeClr val="tx2"/>
                </a:solidFill>
              </a:defRPr>
            </a:lvl5pPr>
          </a:lstStyle>
          <a:p>
            <a:pPr lvl="0"/>
            <a:r>
              <a:rPr lang="en-US"/>
              <a:t>Click to add lead bullet</a:t>
            </a:r>
          </a:p>
          <a:p>
            <a:pPr lvl="1"/>
            <a:r>
              <a:rPr lang="en-US"/>
              <a:t>Second level bullet</a:t>
            </a:r>
          </a:p>
          <a:p>
            <a:pPr lvl="2"/>
            <a:r>
              <a:rPr lang="en-US"/>
              <a:t>Third level bullet</a:t>
            </a:r>
          </a:p>
          <a:p>
            <a:pPr lvl="3"/>
            <a:r>
              <a:rPr lang="en-US"/>
              <a:t>Fourth level bullet</a:t>
            </a:r>
          </a:p>
        </p:txBody>
      </p:sp>
    </p:spTree>
    <p:extLst>
      <p:ext uri="{BB962C8B-B14F-4D97-AF65-F5344CB8AC3E}">
        <p14:creationId xmlns:p14="http://schemas.microsoft.com/office/powerpoint/2010/main" xmlns="" val="28329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Sections">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BD57E30B-2F46-A541-9AA5-012B7D834500}"/>
              </a:ext>
            </a:extLst>
          </p:cNvPr>
          <p:cNvSpPr>
            <a:spLocks noGrp="1"/>
          </p:cNvSpPr>
          <p:nvPr>
            <p:ph type="title"/>
          </p:nvPr>
        </p:nvSpPr>
        <p:spPr>
          <a:xfrm>
            <a:off x="447064" y="286716"/>
            <a:ext cx="11288936" cy="540000"/>
          </a:xfrm>
        </p:spPr>
        <p:txBody>
          <a:bodyPr>
            <a:normAutofit/>
          </a:bodyPr>
          <a:lstStyle>
            <a:lvl1pPr>
              <a:lnSpc>
                <a:spcPct val="100000"/>
              </a:lnSpc>
              <a:defRPr sz="3000">
                <a:solidFill>
                  <a:schemeClr val="tx1"/>
                </a:solidFill>
              </a:defRPr>
            </a:lvl1pPr>
          </a:lstStyle>
          <a:p>
            <a:r>
              <a:rPr lang="en-US"/>
              <a:t>Click to edit Master title style</a:t>
            </a:r>
          </a:p>
        </p:txBody>
      </p:sp>
      <p:sp>
        <p:nvSpPr>
          <p:cNvPr id="3" name="Slide Number Placeholder 2"/>
          <p:cNvSpPr>
            <a:spLocks noGrp="1"/>
          </p:cNvSpPr>
          <p:nvPr>
            <p:ph type="sldNum" sz="quarter" idx="13"/>
          </p:nvPr>
        </p:nvSpPr>
        <p:spPr/>
        <p:txBody>
          <a:bodyPr/>
          <a:lstStyle/>
          <a:p>
            <a:fld id="{81250BB2-087A-4121-81C5-52602960537B}" type="slidenum">
              <a:rPr lang="en-GB" smtClean="0"/>
              <a:pPr/>
              <a:t>‹Nº›</a:t>
            </a:fld>
            <a:endParaRPr lang="en-GB"/>
          </a:p>
        </p:txBody>
      </p:sp>
      <p:pic>
        <p:nvPicPr>
          <p:cNvPr id="11" name="Picture 10"/>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565277" y="6581866"/>
            <a:ext cx="1407083" cy="187142"/>
          </a:xfrm>
          <a:prstGeom prst="rect">
            <a:avLst/>
          </a:prstGeom>
        </p:spPr>
      </p:pic>
      <p:sp>
        <p:nvSpPr>
          <p:cNvPr id="8" name="Text Placeholder 3"/>
          <p:cNvSpPr>
            <a:spLocks noGrp="1"/>
          </p:cNvSpPr>
          <p:nvPr>
            <p:ph type="body" sz="quarter" idx="14" hasCustomPrompt="1"/>
          </p:nvPr>
        </p:nvSpPr>
        <p:spPr>
          <a:xfrm>
            <a:off x="447066" y="983600"/>
            <a:ext cx="3645513" cy="5415454"/>
          </a:xfrm>
        </p:spPr>
        <p:txBody>
          <a:bodyPr/>
          <a:lstStyle>
            <a:lvl1pPr marL="0" indent="0">
              <a:buClr>
                <a:schemeClr val="accent5"/>
              </a:buClr>
              <a:buNone/>
              <a:defRPr sz="2000">
                <a:solidFill>
                  <a:schemeClr val="accent6"/>
                </a:solidFill>
              </a:defRPr>
            </a:lvl1pPr>
            <a:lvl2pPr>
              <a:buClr>
                <a:schemeClr val="accent5"/>
              </a:buClr>
              <a:defRPr sz="1600">
                <a:solidFill>
                  <a:schemeClr val="accent6"/>
                </a:solidFill>
                <a:latin typeface="Roboto Light" pitchFamily="2" charset="0"/>
                <a:ea typeface="Roboto Light" pitchFamily="2" charset="0"/>
              </a:defRPr>
            </a:lvl2pPr>
            <a:lvl3pPr>
              <a:buClr>
                <a:schemeClr val="accent5"/>
              </a:buClr>
              <a:defRPr sz="1600">
                <a:solidFill>
                  <a:schemeClr val="accent6"/>
                </a:solidFill>
                <a:latin typeface="Roboto Light" pitchFamily="2" charset="0"/>
                <a:ea typeface="Roboto Light" pitchFamily="2" charset="0"/>
              </a:defRPr>
            </a:lvl3pPr>
            <a:lvl4pPr>
              <a:buClr>
                <a:schemeClr val="accent5"/>
              </a:buClr>
              <a:defRPr sz="1600">
                <a:solidFill>
                  <a:schemeClr val="accent6"/>
                </a:solidFill>
                <a:latin typeface="Roboto Light" pitchFamily="2" charset="0"/>
                <a:ea typeface="Roboto Light" pitchFamily="2" charset="0"/>
              </a:defRPr>
            </a:lvl4pPr>
            <a:lvl5pPr>
              <a:buClr>
                <a:schemeClr val="tx2"/>
              </a:buClr>
              <a:defRPr>
                <a:solidFill>
                  <a:schemeClr val="tx2"/>
                </a:solidFill>
              </a:defRPr>
            </a:lvl5pPr>
          </a:lstStyle>
          <a:p>
            <a:pPr lvl="0"/>
            <a:r>
              <a:rPr lang="en-US"/>
              <a:t>Click to add lead bullet</a:t>
            </a:r>
          </a:p>
          <a:p>
            <a:pPr lvl="1"/>
            <a:r>
              <a:rPr lang="en-US"/>
              <a:t>Second level bullet</a:t>
            </a:r>
          </a:p>
          <a:p>
            <a:pPr lvl="2"/>
            <a:r>
              <a:rPr lang="en-US"/>
              <a:t>Third level bullet</a:t>
            </a:r>
          </a:p>
          <a:p>
            <a:pPr lvl="3"/>
            <a:r>
              <a:rPr lang="en-US"/>
              <a:t>Fourth level bullet</a:t>
            </a:r>
          </a:p>
        </p:txBody>
      </p:sp>
      <p:sp>
        <p:nvSpPr>
          <p:cNvPr id="10" name="Text Placeholder 3"/>
          <p:cNvSpPr>
            <a:spLocks noGrp="1"/>
          </p:cNvSpPr>
          <p:nvPr>
            <p:ph type="body" sz="quarter" idx="15" hasCustomPrompt="1"/>
          </p:nvPr>
        </p:nvSpPr>
        <p:spPr>
          <a:xfrm>
            <a:off x="4268777" y="983600"/>
            <a:ext cx="3645513" cy="5415454"/>
          </a:xfrm>
        </p:spPr>
        <p:txBody>
          <a:bodyPr/>
          <a:lstStyle>
            <a:lvl1pPr marL="0" indent="0">
              <a:buClr>
                <a:schemeClr val="accent5"/>
              </a:buClr>
              <a:buNone/>
              <a:defRPr sz="2000">
                <a:solidFill>
                  <a:schemeClr val="accent6"/>
                </a:solidFill>
              </a:defRPr>
            </a:lvl1pPr>
            <a:lvl2pPr>
              <a:buClr>
                <a:schemeClr val="accent5"/>
              </a:buClr>
              <a:defRPr sz="1600">
                <a:solidFill>
                  <a:schemeClr val="accent6"/>
                </a:solidFill>
                <a:latin typeface="Roboto Light" pitchFamily="2" charset="0"/>
                <a:ea typeface="Roboto Light" pitchFamily="2" charset="0"/>
              </a:defRPr>
            </a:lvl2pPr>
            <a:lvl3pPr>
              <a:buClr>
                <a:schemeClr val="accent5"/>
              </a:buClr>
              <a:defRPr sz="1600">
                <a:solidFill>
                  <a:schemeClr val="accent6"/>
                </a:solidFill>
                <a:latin typeface="Roboto Light" pitchFamily="2" charset="0"/>
                <a:ea typeface="Roboto Light" pitchFamily="2" charset="0"/>
              </a:defRPr>
            </a:lvl3pPr>
            <a:lvl4pPr>
              <a:buClr>
                <a:schemeClr val="accent5"/>
              </a:buClr>
              <a:defRPr sz="1600">
                <a:solidFill>
                  <a:schemeClr val="accent6"/>
                </a:solidFill>
                <a:latin typeface="Roboto Light" pitchFamily="2" charset="0"/>
                <a:ea typeface="Roboto Light" pitchFamily="2" charset="0"/>
              </a:defRPr>
            </a:lvl4pPr>
            <a:lvl5pPr>
              <a:buClr>
                <a:schemeClr val="tx2"/>
              </a:buClr>
              <a:defRPr>
                <a:solidFill>
                  <a:schemeClr val="tx2"/>
                </a:solidFill>
              </a:defRPr>
            </a:lvl5pPr>
          </a:lstStyle>
          <a:p>
            <a:pPr lvl="0"/>
            <a:r>
              <a:rPr lang="en-US"/>
              <a:t>Click to add lead bullet</a:t>
            </a:r>
          </a:p>
          <a:p>
            <a:pPr lvl="1"/>
            <a:r>
              <a:rPr lang="en-US"/>
              <a:t>Second level bullet</a:t>
            </a:r>
          </a:p>
          <a:p>
            <a:pPr lvl="2"/>
            <a:r>
              <a:rPr lang="en-US"/>
              <a:t>Third level bullet</a:t>
            </a:r>
          </a:p>
          <a:p>
            <a:pPr lvl="3"/>
            <a:r>
              <a:rPr lang="en-US"/>
              <a:t>Fourth level bullet</a:t>
            </a:r>
          </a:p>
        </p:txBody>
      </p:sp>
      <p:sp>
        <p:nvSpPr>
          <p:cNvPr id="12" name="Text Placeholder 3"/>
          <p:cNvSpPr>
            <a:spLocks noGrp="1"/>
          </p:cNvSpPr>
          <p:nvPr>
            <p:ph type="body" sz="quarter" idx="16" hasCustomPrompt="1"/>
          </p:nvPr>
        </p:nvSpPr>
        <p:spPr>
          <a:xfrm>
            <a:off x="8090487" y="983600"/>
            <a:ext cx="3645513" cy="5415454"/>
          </a:xfrm>
        </p:spPr>
        <p:txBody>
          <a:bodyPr/>
          <a:lstStyle>
            <a:lvl1pPr marL="0" indent="0">
              <a:buClr>
                <a:schemeClr val="accent5"/>
              </a:buClr>
              <a:buNone/>
              <a:defRPr sz="2000">
                <a:solidFill>
                  <a:schemeClr val="accent6"/>
                </a:solidFill>
              </a:defRPr>
            </a:lvl1pPr>
            <a:lvl2pPr>
              <a:buClr>
                <a:schemeClr val="accent5"/>
              </a:buClr>
              <a:defRPr sz="1600">
                <a:solidFill>
                  <a:schemeClr val="accent6"/>
                </a:solidFill>
                <a:latin typeface="Roboto Light" pitchFamily="2" charset="0"/>
                <a:ea typeface="Roboto Light" pitchFamily="2" charset="0"/>
              </a:defRPr>
            </a:lvl2pPr>
            <a:lvl3pPr>
              <a:buClr>
                <a:schemeClr val="accent5"/>
              </a:buClr>
              <a:defRPr sz="1600">
                <a:solidFill>
                  <a:schemeClr val="accent6"/>
                </a:solidFill>
                <a:latin typeface="Roboto Light" pitchFamily="2" charset="0"/>
                <a:ea typeface="Roboto Light" pitchFamily="2" charset="0"/>
              </a:defRPr>
            </a:lvl3pPr>
            <a:lvl4pPr>
              <a:buClr>
                <a:schemeClr val="accent5"/>
              </a:buClr>
              <a:defRPr sz="1600">
                <a:solidFill>
                  <a:schemeClr val="accent6"/>
                </a:solidFill>
                <a:latin typeface="Roboto Light" pitchFamily="2" charset="0"/>
                <a:ea typeface="Roboto Light" pitchFamily="2" charset="0"/>
              </a:defRPr>
            </a:lvl4pPr>
            <a:lvl5pPr>
              <a:buClr>
                <a:schemeClr val="tx2"/>
              </a:buClr>
              <a:defRPr>
                <a:solidFill>
                  <a:schemeClr val="tx2"/>
                </a:solidFill>
              </a:defRPr>
            </a:lvl5pPr>
          </a:lstStyle>
          <a:p>
            <a:pPr lvl="0"/>
            <a:r>
              <a:rPr lang="en-US"/>
              <a:t>Click to add lead bullet</a:t>
            </a:r>
          </a:p>
          <a:p>
            <a:pPr lvl="1"/>
            <a:r>
              <a:rPr lang="en-US"/>
              <a:t>Second level bullet</a:t>
            </a:r>
          </a:p>
          <a:p>
            <a:pPr lvl="2"/>
            <a:r>
              <a:rPr lang="en-US"/>
              <a:t>Third level bullet</a:t>
            </a:r>
          </a:p>
          <a:p>
            <a:pPr lvl="3"/>
            <a:r>
              <a:rPr lang="en-US"/>
              <a:t>Fourth level bullet</a:t>
            </a:r>
          </a:p>
        </p:txBody>
      </p:sp>
    </p:spTree>
    <p:extLst>
      <p:ext uri="{BB962C8B-B14F-4D97-AF65-F5344CB8AC3E}">
        <p14:creationId xmlns:p14="http://schemas.microsoft.com/office/powerpoint/2010/main" xmlns="" val="1957342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ections w Subtltle">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BD57E30B-2F46-A541-9AA5-012B7D834500}"/>
              </a:ext>
            </a:extLst>
          </p:cNvPr>
          <p:cNvSpPr>
            <a:spLocks noGrp="1"/>
          </p:cNvSpPr>
          <p:nvPr>
            <p:ph type="title"/>
          </p:nvPr>
        </p:nvSpPr>
        <p:spPr>
          <a:xfrm>
            <a:off x="447064" y="286716"/>
            <a:ext cx="11288936" cy="540000"/>
          </a:xfrm>
        </p:spPr>
        <p:txBody>
          <a:bodyPr anchor="ctr">
            <a:normAutofit/>
          </a:bodyPr>
          <a:lstStyle>
            <a:lvl1pPr>
              <a:lnSpc>
                <a:spcPct val="100000"/>
              </a:lnSpc>
              <a:defRPr sz="3000">
                <a:solidFill>
                  <a:schemeClr val="tx1"/>
                </a:solidFill>
              </a:defRPr>
            </a:lvl1pPr>
          </a:lstStyle>
          <a:p>
            <a:r>
              <a:rPr lang="en-US"/>
              <a:t>Click to edit Master title style</a:t>
            </a:r>
          </a:p>
        </p:txBody>
      </p:sp>
      <p:sp>
        <p:nvSpPr>
          <p:cNvPr id="12" name="Text Placeholder 4">
            <a:extLst>
              <a:ext uri="{FF2B5EF4-FFF2-40B4-BE49-F238E27FC236}">
                <a16:creationId xmlns="" xmlns:a16="http://schemas.microsoft.com/office/drawing/2014/main" id="{D0527EFA-B3CD-DA43-BC7E-1C45912A9A03}"/>
              </a:ext>
            </a:extLst>
          </p:cNvPr>
          <p:cNvSpPr>
            <a:spLocks noGrp="1"/>
          </p:cNvSpPr>
          <p:nvPr>
            <p:ph type="body" sz="quarter" idx="12" hasCustomPrompt="1"/>
          </p:nvPr>
        </p:nvSpPr>
        <p:spPr>
          <a:xfrm>
            <a:off x="446400" y="842855"/>
            <a:ext cx="11289600" cy="432020"/>
          </a:xfrm>
        </p:spPr>
        <p:txBody>
          <a:bodyPr anchor="t">
            <a:normAutofit/>
          </a:bodyPr>
          <a:lstStyle>
            <a:lvl1pPr marL="0" indent="0">
              <a:lnSpc>
                <a:spcPct val="100000"/>
              </a:lnSpc>
              <a:spcAft>
                <a:spcPts val="0"/>
              </a:spcAft>
              <a:buNone/>
              <a:defRPr sz="1800" b="0" i="0">
                <a:solidFill>
                  <a:schemeClr val="tx2"/>
                </a:solidFill>
                <a:latin typeface="Roboto Light" pitchFamily="2" charset="0"/>
                <a:ea typeface="Roboto Light" pitchFamily="2" charset="0"/>
                <a:cs typeface="Open Sans Light" panose="020B0606030504020204" pitchFamily="34" charset="0"/>
              </a:defRPr>
            </a:lvl1pPr>
          </a:lstStyle>
          <a:p>
            <a:pPr lvl="0"/>
            <a:r>
              <a:rPr lang="en-US"/>
              <a:t>Click to add a subtitle</a:t>
            </a:r>
          </a:p>
        </p:txBody>
      </p:sp>
      <p:sp>
        <p:nvSpPr>
          <p:cNvPr id="3" name="Slide Number Placeholder 2"/>
          <p:cNvSpPr>
            <a:spLocks noGrp="1"/>
          </p:cNvSpPr>
          <p:nvPr>
            <p:ph type="sldNum" sz="quarter" idx="14"/>
          </p:nvPr>
        </p:nvSpPr>
        <p:spPr/>
        <p:txBody>
          <a:bodyPr/>
          <a:lstStyle/>
          <a:p>
            <a:fld id="{81250BB2-087A-4121-81C5-52602960537B}" type="slidenum">
              <a:rPr lang="en-GB" smtClean="0"/>
              <a:pPr/>
              <a:t>‹Nº›</a:t>
            </a:fld>
            <a:endParaRPr lang="en-GB"/>
          </a:p>
        </p:txBody>
      </p:sp>
      <p:pic>
        <p:nvPicPr>
          <p:cNvPr id="13" name="Picture 12"/>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565277" y="6581866"/>
            <a:ext cx="1407083" cy="187142"/>
          </a:xfrm>
          <a:prstGeom prst="rect">
            <a:avLst/>
          </a:prstGeom>
        </p:spPr>
      </p:pic>
      <p:sp>
        <p:nvSpPr>
          <p:cNvPr id="10" name="Text Placeholder 3"/>
          <p:cNvSpPr>
            <a:spLocks noGrp="1"/>
          </p:cNvSpPr>
          <p:nvPr>
            <p:ph type="body" sz="quarter" idx="15" hasCustomPrompt="1"/>
          </p:nvPr>
        </p:nvSpPr>
        <p:spPr>
          <a:xfrm>
            <a:off x="447066" y="1474076"/>
            <a:ext cx="3645513" cy="4924978"/>
          </a:xfrm>
        </p:spPr>
        <p:txBody>
          <a:bodyPr/>
          <a:lstStyle>
            <a:lvl1pPr marL="0" indent="0">
              <a:buClr>
                <a:schemeClr val="accent5"/>
              </a:buClr>
              <a:buNone/>
              <a:defRPr sz="2000">
                <a:solidFill>
                  <a:schemeClr val="accent6"/>
                </a:solidFill>
              </a:defRPr>
            </a:lvl1pPr>
            <a:lvl2pPr>
              <a:buClr>
                <a:schemeClr val="accent5"/>
              </a:buClr>
              <a:defRPr sz="1600">
                <a:solidFill>
                  <a:schemeClr val="accent6"/>
                </a:solidFill>
                <a:latin typeface="Roboto Light" pitchFamily="2" charset="0"/>
                <a:ea typeface="Roboto Light" pitchFamily="2" charset="0"/>
              </a:defRPr>
            </a:lvl2pPr>
            <a:lvl3pPr>
              <a:buClr>
                <a:schemeClr val="accent5"/>
              </a:buClr>
              <a:defRPr sz="1600">
                <a:solidFill>
                  <a:schemeClr val="accent6"/>
                </a:solidFill>
                <a:latin typeface="Roboto Light" pitchFamily="2" charset="0"/>
                <a:ea typeface="Roboto Light" pitchFamily="2" charset="0"/>
              </a:defRPr>
            </a:lvl3pPr>
            <a:lvl4pPr>
              <a:buClr>
                <a:schemeClr val="accent5"/>
              </a:buClr>
              <a:defRPr sz="1600">
                <a:solidFill>
                  <a:schemeClr val="accent6"/>
                </a:solidFill>
                <a:latin typeface="Roboto Light" pitchFamily="2" charset="0"/>
                <a:ea typeface="Roboto Light" pitchFamily="2" charset="0"/>
              </a:defRPr>
            </a:lvl4pPr>
            <a:lvl5pPr>
              <a:buClr>
                <a:schemeClr val="tx2"/>
              </a:buClr>
              <a:defRPr>
                <a:solidFill>
                  <a:schemeClr val="tx2"/>
                </a:solidFill>
              </a:defRPr>
            </a:lvl5pPr>
          </a:lstStyle>
          <a:p>
            <a:pPr lvl="0"/>
            <a:r>
              <a:rPr lang="en-US"/>
              <a:t>Click to add lead bullet</a:t>
            </a:r>
          </a:p>
          <a:p>
            <a:pPr lvl="1"/>
            <a:r>
              <a:rPr lang="en-US"/>
              <a:t>Second level bullet</a:t>
            </a:r>
          </a:p>
          <a:p>
            <a:pPr lvl="2"/>
            <a:r>
              <a:rPr lang="en-US"/>
              <a:t>Third level bullet</a:t>
            </a:r>
          </a:p>
          <a:p>
            <a:pPr lvl="3"/>
            <a:r>
              <a:rPr lang="en-US"/>
              <a:t>Fourth level bullet</a:t>
            </a:r>
          </a:p>
        </p:txBody>
      </p:sp>
      <p:sp>
        <p:nvSpPr>
          <p:cNvPr id="11" name="Text Placeholder 3"/>
          <p:cNvSpPr>
            <a:spLocks noGrp="1"/>
          </p:cNvSpPr>
          <p:nvPr>
            <p:ph type="body" sz="quarter" idx="16" hasCustomPrompt="1"/>
          </p:nvPr>
        </p:nvSpPr>
        <p:spPr>
          <a:xfrm>
            <a:off x="4268777" y="1474076"/>
            <a:ext cx="3645513" cy="4924978"/>
          </a:xfrm>
        </p:spPr>
        <p:txBody>
          <a:bodyPr/>
          <a:lstStyle>
            <a:lvl1pPr marL="0" indent="0">
              <a:buClr>
                <a:schemeClr val="accent5"/>
              </a:buClr>
              <a:buNone/>
              <a:defRPr sz="2000">
                <a:solidFill>
                  <a:schemeClr val="accent6"/>
                </a:solidFill>
              </a:defRPr>
            </a:lvl1pPr>
            <a:lvl2pPr>
              <a:buClr>
                <a:schemeClr val="accent5"/>
              </a:buClr>
              <a:defRPr sz="1600">
                <a:solidFill>
                  <a:schemeClr val="accent6"/>
                </a:solidFill>
                <a:latin typeface="Roboto Light" pitchFamily="2" charset="0"/>
                <a:ea typeface="Roboto Light" pitchFamily="2" charset="0"/>
              </a:defRPr>
            </a:lvl2pPr>
            <a:lvl3pPr>
              <a:buClr>
                <a:schemeClr val="accent5"/>
              </a:buClr>
              <a:defRPr sz="1600">
                <a:solidFill>
                  <a:schemeClr val="accent6"/>
                </a:solidFill>
                <a:latin typeface="Roboto Light" pitchFamily="2" charset="0"/>
                <a:ea typeface="Roboto Light" pitchFamily="2" charset="0"/>
              </a:defRPr>
            </a:lvl3pPr>
            <a:lvl4pPr>
              <a:buClr>
                <a:schemeClr val="accent5"/>
              </a:buClr>
              <a:defRPr sz="1600">
                <a:solidFill>
                  <a:schemeClr val="accent6"/>
                </a:solidFill>
                <a:latin typeface="Roboto Light" pitchFamily="2" charset="0"/>
                <a:ea typeface="Roboto Light" pitchFamily="2" charset="0"/>
              </a:defRPr>
            </a:lvl4pPr>
            <a:lvl5pPr>
              <a:buClr>
                <a:schemeClr val="tx2"/>
              </a:buClr>
              <a:defRPr>
                <a:solidFill>
                  <a:schemeClr val="tx2"/>
                </a:solidFill>
              </a:defRPr>
            </a:lvl5pPr>
          </a:lstStyle>
          <a:p>
            <a:pPr lvl="0"/>
            <a:r>
              <a:rPr lang="en-US"/>
              <a:t>Click to add lead bullet</a:t>
            </a:r>
          </a:p>
          <a:p>
            <a:pPr lvl="1"/>
            <a:r>
              <a:rPr lang="en-US"/>
              <a:t>Second level bullet</a:t>
            </a:r>
          </a:p>
          <a:p>
            <a:pPr lvl="2"/>
            <a:r>
              <a:rPr lang="en-US"/>
              <a:t>Third level bullet</a:t>
            </a:r>
          </a:p>
          <a:p>
            <a:pPr lvl="3"/>
            <a:r>
              <a:rPr lang="en-US"/>
              <a:t>Fourth level bullet</a:t>
            </a:r>
          </a:p>
        </p:txBody>
      </p:sp>
      <p:sp>
        <p:nvSpPr>
          <p:cNvPr id="14" name="Text Placeholder 3"/>
          <p:cNvSpPr>
            <a:spLocks noGrp="1"/>
          </p:cNvSpPr>
          <p:nvPr>
            <p:ph type="body" sz="quarter" idx="17" hasCustomPrompt="1"/>
          </p:nvPr>
        </p:nvSpPr>
        <p:spPr>
          <a:xfrm>
            <a:off x="8090487" y="1474076"/>
            <a:ext cx="3645513" cy="4924978"/>
          </a:xfrm>
        </p:spPr>
        <p:txBody>
          <a:bodyPr/>
          <a:lstStyle>
            <a:lvl1pPr marL="0" indent="0">
              <a:buClr>
                <a:schemeClr val="accent5"/>
              </a:buClr>
              <a:buNone/>
              <a:defRPr>
                <a:solidFill>
                  <a:schemeClr val="accent6"/>
                </a:solidFill>
              </a:defRPr>
            </a:lvl1pPr>
            <a:lvl2pPr>
              <a:buClr>
                <a:schemeClr val="accent5"/>
              </a:buClr>
              <a:defRPr sz="1600">
                <a:solidFill>
                  <a:schemeClr val="accent6"/>
                </a:solidFill>
                <a:latin typeface="Roboto Light" pitchFamily="2" charset="0"/>
                <a:ea typeface="Roboto Light" pitchFamily="2" charset="0"/>
              </a:defRPr>
            </a:lvl2pPr>
            <a:lvl3pPr>
              <a:buClr>
                <a:schemeClr val="accent5"/>
              </a:buClr>
              <a:defRPr sz="1600">
                <a:solidFill>
                  <a:schemeClr val="accent6"/>
                </a:solidFill>
                <a:latin typeface="Roboto Light" pitchFamily="2" charset="0"/>
                <a:ea typeface="Roboto Light" pitchFamily="2" charset="0"/>
              </a:defRPr>
            </a:lvl3pPr>
            <a:lvl4pPr>
              <a:buClr>
                <a:schemeClr val="accent5"/>
              </a:buClr>
              <a:defRPr sz="1600">
                <a:solidFill>
                  <a:schemeClr val="accent6"/>
                </a:solidFill>
                <a:latin typeface="Roboto Light" pitchFamily="2" charset="0"/>
                <a:ea typeface="Roboto Light" pitchFamily="2" charset="0"/>
              </a:defRPr>
            </a:lvl4pPr>
            <a:lvl5pPr>
              <a:buClr>
                <a:schemeClr val="tx2"/>
              </a:buClr>
              <a:defRPr>
                <a:solidFill>
                  <a:schemeClr val="tx2"/>
                </a:solidFill>
              </a:defRPr>
            </a:lvl5pPr>
          </a:lstStyle>
          <a:p>
            <a:pPr lvl="0"/>
            <a:r>
              <a:rPr lang="en-US"/>
              <a:t>Click to add lead bullet</a:t>
            </a:r>
          </a:p>
          <a:p>
            <a:pPr lvl="1"/>
            <a:r>
              <a:rPr lang="en-US"/>
              <a:t>Second level bullet</a:t>
            </a:r>
          </a:p>
          <a:p>
            <a:pPr lvl="2"/>
            <a:r>
              <a:rPr lang="en-US"/>
              <a:t>Third level bullet</a:t>
            </a:r>
          </a:p>
          <a:p>
            <a:pPr lvl="3"/>
            <a:r>
              <a:rPr lang="en-US"/>
              <a:t>Fourth level bullet</a:t>
            </a:r>
          </a:p>
        </p:txBody>
      </p:sp>
    </p:spTree>
    <p:extLst>
      <p:ext uri="{BB962C8B-B14F-4D97-AF65-F5344CB8AC3E}">
        <p14:creationId xmlns:p14="http://schemas.microsoft.com/office/powerpoint/2010/main" xmlns="" val="3217252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 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310800" y="1078992"/>
            <a:ext cx="5328000" cy="5243431"/>
          </a:xfrm>
        </p:spPr>
        <p:txBody>
          <a:bodyPr anchor="ctr"/>
          <a:lstStyle>
            <a:lvl1pPr marL="0" indent="0" algn="ctr">
              <a:buNone/>
              <a:defRPr>
                <a:solidFill>
                  <a:schemeClr val="accent6"/>
                </a:solidFill>
              </a:defRPr>
            </a:lvl1pPr>
          </a:lstStyle>
          <a:p>
            <a:r>
              <a:rPr lang="en-US"/>
              <a:t>Click icon to add chart</a:t>
            </a:r>
            <a:endParaRPr lang="en-GB"/>
          </a:p>
        </p:txBody>
      </p:sp>
      <p:sp>
        <p:nvSpPr>
          <p:cNvPr id="8" name="Title 1">
            <a:extLst>
              <a:ext uri="{FF2B5EF4-FFF2-40B4-BE49-F238E27FC236}">
                <a16:creationId xmlns="" xmlns:a16="http://schemas.microsoft.com/office/drawing/2014/main" id="{BD57E30B-2F46-A541-9AA5-012B7D834500}"/>
              </a:ext>
            </a:extLst>
          </p:cNvPr>
          <p:cNvSpPr>
            <a:spLocks noGrp="1"/>
          </p:cNvSpPr>
          <p:nvPr>
            <p:ph type="title"/>
          </p:nvPr>
        </p:nvSpPr>
        <p:spPr>
          <a:xfrm>
            <a:off x="447064" y="286716"/>
            <a:ext cx="11288936" cy="540000"/>
          </a:xfrm>
        </p:spPr>
        <p:txBody>
          <a:bodyPr>
            <a:normAutofit/>
          </a:bodyPr>
          <a:lstStyle>
            <a:lvl1pPr>
              <a:lnSpc>
                <a:spcPct val="100000"/>
              </a:lnSpc>
              <a:defRPr sz="3000">
                <a:solidFill>
                  <a:schemeClr val="tx1"/>
                </a:solidFill>
              </a:defRPr>
            </a:lvl1pPr>
          </a:lstStyle>
          <a:p>
            <a:r>
              <a:rPr lang="en-US"/>
              <a:t>Click to edit Master title style</a:t>
            </a:r>
          </a:p>
        </p:txBody>
      </p:sp>
      <p:sp>
        <p:nvSpPr>
          <p:cNvPr id="3" name="Slide Number Placeholder 2"/>
          <p:cNvSpPr>
            <a:spLocks noGrp="1"/>
          </p:cNvSpPr>
          <p:nvPr>
            <p:ph type="sldNum" sz="quarter" idx="12"/>
          </p:nvPr>
        </p:nvSpPr>
        <p:spPr/>
        <p:txBody>
          <a:bodyPr/>
          <a:lstStyle/>
          <a:p>
            <a:fld id="{81250BB2-087A-4121-81C5-52602960537B}" type="slidenum">
              <a:rPr lang="en-GB" smtClean="0"/>
              <a:pPr/>
              <a:t>‹Nº›</a:t>
            </a:fld>
            <a:endParaRPr lang="en-GB"/>
          </a:p>
        </p:txBody>
      </p:sp>
      <p:pic>
        <p:nvPicPr>
          <p:cNvPr id="11" name="Picture 10"/>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565277" y="6581866"/>
            <a:ext cx="1407083" cy="187142"/>
          </a:xfrm>
          <a:prstGeom prst="rect">
            <a:avLst/>
          </a:prstGeom>
        </p:spPr>
      </p:pic>
      <p:sp>
        <p:nvSpPr>
          <p:cNvPr id="7" name="Text Placeholder 3"/>
          <p:cNvSpPr>
            <a:spLocks noGrp="1"/>
          </p:cNvSpPr>
          <p:nvPr>
            <p:ph type="body" sz="quarter" idx="13" hasCustomPrompt="1"/>
          </p:nvPr>
        </p:nvSpPr>
        <p:spPr>
          <a:xfrm>
            <a:off x="447066" y="1078992"/>
            <a:ext cx="5315232" cy="5321808"/>
          </a:xfrm>
        </p:spPr>
        <p:txBody>
          <a:bodyPr/>
          <a:lstStyle>
            <a:lvl1pPr marL="0" indent="0">
              <a:buClr>
                <a:schemeClr val="accent5"/>
              </a:buClr>
              <a:buNone/>
              <a:defRPr>
                <a:solidFill>
                  <a:schemeClr val="accent6"/>
                </a:solidFill>
              </a:defRPr>
            </a:lvl1pPr>
            <a:lvl2pPr>
              <a:buClr>
                <a:schemeClr val="accent5"/>
              </a:buClr>
              <a:defRPr sz="1800">
                <a:solidFill>
                  <a:schemeClr val="accent6"/>
                </a:solidFill>
              </a:defRPr>
            </a:lvl2pPr>
            <a:lvl3pPr>
              <a:buClr>
                <a:schemeClr val="accent5"/>
              </a:buClr>
              <a:defRPr>
                <a:solidFill>
                  <a:schemeClr val="accent6"/>
                </a:solidFill>
              </a:defRPr>
            </a:lvl3pPr>
            <a:lvl4pPr>
              <a:buClr>
                <a:schemeClr val="accent5"/>
              </a:buClr>
              <a:defRPr>
                <a:solidFill>
                  <a:schemeClr val="accent6"/>
                </a:solidFill>
              </a:defRPr>
            </a:lvl4pPr>
            <a:lvl5pPr>
              <a:buClr>
                <a:schemeClr val="tx2"/>
              </a:buClr>
              <a:defRPr>
                <a:solidFill>
                  <a:schemeClr val="tx2"/>
                </a:solidFill>
              </a:defRPr>
            </a:lvl5pPr>
          </a:lstStyle>
          <a:p>
            <a:pPr lvl="0"/>
            <a:r>
              <a:rPr lang="en-US"/>
              <a:t>Click to add lead bullet</a:t>
            </a:r>
          </a:p>
          <a:p>
            <a:pPr lvl="1"/>
            <a:r>
              <a:rPr lang="en-US"/>
              <a:t>Second level bullet</a:t>
            </a:r>
          </a:p>
          <a:p>
            <a:pPr lvl="2"/>
            <a:r>
              <a:rPr lang="en-US"/>
              <a:t>Third level bullet</a:t>
            </a:r>
          </a:p>
          <a:p>
            <a:pPr lvl="3"/>
            <a:r>
              <a:rPr lang="en-US"/>
              <a:t>Fourth level bullet</a:t>
            </a:r>
          </a:p>
        </p:txBody>
      </p:sp>
    </p:spTree>
    <p:extLst>
      <p:ext uri="{BB962C8B-B14F-4D97-AF65-F5344CB8AC3E}">
        <p14:creationId xmlns:p14="http://schemas.microsoft.com/office/powerpoint/2010/main" xmlns="" val="3058216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 Chart w Subtitle">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310800" y="1463040"/>
            <a:ext cx="5328000" cy="4920343"/>
          </a:xfrm>
        </p:spPr>
        <p:txBody>
          <a:bodyPr anchor="ctr"/>
          <a:lstStyle>
            <a:lvl1pPr marL="0" indent="0" algn="ctr">
              <a:buNone/>
              <a:defRPr>
                <a:solidFill>
                  <a:schemeClr val="tx2"/>
                </a:solidFill>
              </a:defRPr>
            </a:lvl1pPr>
          </a:lstStyle>
          <a:p>
            <a:r>
              <a:rPr lang="en-US"/>
              <a:t>Click icon to add chart</a:t>
            </a:r>
            <a:endParaRPr lang="en-GB"/>
          </a:p>
        </p:txBody>
      </p:sp>
      <p:sp>
        <p:nvSpPr>
          <p:cNvPr id="8" name="Title 1">
            <a:extLst>
              <a:ext uri="{FF2B5EF4-FFF2-40B4-BE49-F238E27FC236}">
                <a16:creationId xmlns="" xmlns:a16="http://schemas.microsoft.com/office/drawing/2014/main" id="{BD57E30B-2F46-A541-9AA5-012B7D834500}"/>
              </a:ext>
            </a:extLst>
          </p:cNvPr>
          <p:cNvSpPr>
            <a:spLocks noGrp="1"/>
          </p:cNvSpPr>
          <p:nvPr>
            <p:ph type="title"/>
          </p:nvPr>
        </p:nvSpPr>
        <p:spPr>
          <a:xfrm>
            <a:off x="447064" y="286716"/>
            <a:ext cx="11288936" cy="540000"/>
          </a:xfrm>
        </p:spPr>
        <p:txBody>
          <a:bodyPr anchor="ctr">
            <a:normAutofit/>
          </a:bodyPr>
          <a:lstStyle>
            <a:lvl1pPr>
              <a:lnSpc>
                <a:spcPct val="100000"/>
              </a:lnSpc>
              <a:defRPr sz="3000">
                <a:solidFill>
                  <a:schemeClr val="tx1"/>
                </a:solidFill>
              </a:defRPr>
            </a:lvl1pPr>
          </a:lstStyle>
          <a:p>
            <a:r>
              <a:rPr lang="en-US"/>
              <a:t>Click to edit Master title style</a:t>
            </a:r>
          </a:p>
        </p:txBody>
      </p:sp>
      <p:sp>
        <p:nvSpPr>
          <p:cNvPr id="11" name="Text Placeholder 4">
            <a:extLst>
              <a:ext uri="{FF2B5EF4-FFF2-40B4-BE49-F238E27FC236}">
                <a16:creationId xmlns="" xmlns:a16="http://schemas.microsoft.com/office/drawing/2014/main" id="{D0527EFA-B3CD-DA43-BC7E-1C45912A9A03}"/>
              </a:ext>
            </a:extLst>
          </p:cNvPr>
          <p:cNvSpPr>
            <a:spLocks noGrp="1"/>
          </p:cNvSpPr>
          <p:nvPr>
            <p:ph type="body" sz="quarter" idx="12" hasCustomPrompt="1"/>
          </p:nvPr>
        </p:nvSpPr>
        <p:spPr>
          <a:xfrm>
            <a:off x="446400" y="842855"/>
            <a:ext cx="11289600" cy="432020"/>
          </a:xfrm>
        </p:spPr>
        <p:txBody>
          <a:bodyPr anchor="t">
            <a:normAutofit/>
          </a:bodyPr>
          <a:lstStyle>
            <a:lvl1pPr marL="0" indent="0">
              <a:lnSpc>
                <a:spcPct val="100000"/>
              </a:lnSpc>
              <a:spcAft>
                <a:spcPts val="0"/>
              </a:spcAft>
              <a:buNone/>
              <a:defRPr sz="1800" b="0" i="0">
                <a:solidFill>
                  <a:schemeClr val="tx2"/>
                </a:solidFill>
                <a:latin typeface="Roboto Light" pitchFamily="2" charset="0"/>
                <a:ea typeface="Roboto Light" pitchFamily="2" charset="0"/>
                <a:cs typeface="Open Sans Light" panose="020B0606030504020204" pitchFamily="34" charset="0"/>
              </a:defRPr>
            </a:lvl1pPr>
          </a:lstStyle>
          <a:p>
            <a:pPr lvl="0"/>
            <a:r>
              <a:rPr lang="en-US"/>
              <a:t>Click to add a subtitle</a:t>
            </a:r>
          </a:p>
        </p:txBody>
      </p:sp>
      <p:sp>
        <p:nvSpPr>
          <p:cNvPr id="3" name="Slide Number Placeholder 2"/>
          <p:cNvSpPr>
            <a:spLocks noGrp="1"/>
          </p:cNvSpPr>
          <p:nvPr>
            <p:ph type="sldNum" sz="quarter" idx="14"/>
          </p:nvPr>
        </p:nvSpPr>
        <p:spPr/>
        <p:txBody>
          <a:bodyPr/>
          <a:lstStyle/>
          <a:p>
            <a:fld id="{81250BB2-087A-4121-81C5-52602960537B}" type="slidenum">
              <a:rPr lang="en-GB" smtClean="0"/>
              <a:pPr/>
              <a:t>‹Nº›</a:t>
            </a:fld>
            <a:endParaRPr lang="en-GB"/>
          </a:p>
        </p:txBody>
      </p:sp>
      <p:pic>
        <p:nvPicPr>
          <p:cNvPr id="12" name="Picture 1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565277" y="6581866"/>
            <a:ext cx="1407083" cy="187142"/>
          </a:xfrm>
          <a:prstGeom prst="rect">
            <a:avLst/>
          </a:prstGeom>
        </p:spPr>
      </p:pic>
      <p:sp>
        <p:nvSpPr>
          <p:cNvPr id="9" name="Text Placeholder 3"/>
          <p:cNvSpPr>
            <a:spLocks noGrp="1"/>
          </p:cNvSpPr>
          <p:nvPr>
            <p:ph type="body" sz="quarter" idx="13" hasCustomPrompt="1"/>
          </p:nvPr>
        </p:nvSpPr>
        <p:spPr>
          <a:xfrm>
            <a:off x="447066" y="1463040"/>
            <a:ext cx="5315232" cy="4937760"/>
          </a:xfrm>
        </p:spPr>
        <p:txBody>
          <a:bodyPr/>
          <a:lstStyle>
            <a:lvl1pPr marL="0" indent="0">
              <a:buClr>
                <a:schemeClr val="accent5"/>
              </a:buClr>
              <a:buNone/>
              <a:defRPr>
                <a:solidFill>
                  <a:schemeClr val="accent6"/>
                </a:solidFill>
              </a:defRPr>
            </a:lvl1pPr>
            <a:lvl2pPr>
              <a:buClr>
                <a:schemeClr val="accent5"/>
              </a:buClr>
              <a:defRPr sz="1800">
                <a:solidFill>
                  <a:schemeClr val="accent6"/>
                </a:solidFill>
              </a:defRPr>
            </a:lvl2pPr>
            <a:lvl3pPr>
              <a:buClr>
                <a:schemeClr val="accent5"/>
              </a:buClr>
              <a:defRPr>
                <a:solidFill>
                  <a:schemeClr val="accent6"/>
                </a:solidFill>
              </a:defRPr>
            </a:lvl3pPr>
            <a:lvl4pPr>
              <a:buClr>
                <a:schemeClr val="accent5"/>
              </a:buClr>
              <a:defRPr>
                <a:solidFill>
                  <a:schemeClr val="accent6"/>
                </a:solidFill>
              </a:defRPr>
            </a:lvl4pPr>
            <a:lvl5pPr>
              <a:buClr>
                <a:schemeClr val="tx2"/>
              </a:buClr>
              <a:defRPr>
                <a:solidFill>
                  <a:schemeClr val="tx2"/>
                </a:solidFill>
              </a:defRPr>
            </a:lvl5pPr>
          </a:lstStyle>
          <a:p>
            <a:pPr lvl="0"/>
            <a:r>
              <a:rPr lang="en-US"/>
              <a:t>Click to add lead bullet</a:t>
            </a:r>
          </a:p>
          <a:p>
            <a:pPr lvl="1"/>
            <a:r>
              <a:rPr lang="en-US"/>
              <a:t>Second level bullet</a:t>
            </a:r>
          </a:p>
          <a:p>
            <a:pPr lvl="2"/>
            <a:r>
              <a:rPr lang="en-US"/>
              <a:t>Third level bullet</a:t>
            </a:r>
          </a:p>
          <a:p>
            <a:pPr lvl="3"/>
            <a:r>
              <a:rPr lang="en-US"/>
              <a:t>Fourth level bullet</a:t>
            </a:r>
          </a:p>
        </p:txBody>
      </p:sp>
    </p:spTree>
    <p:extLst>
      <p:ext uri="{BB962C8B-B14F-4D97-AF65-F5344CB8AC3E}">
        <p14:creationId xmlns:p14="http://schemas.microsoft.com/office/powerpoint/2010/main" xmlns="" val="1205196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mplat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1250BB2-087A-4121-81C5-52602960537B}" type="slidenum">
              <a:rPr lang="en-GB" smtClean="0"/>
              <a:pPr/>
              <a:t>‹Nº›</a:t>
            </a:fld>
            <a:endParaRPr lang="en-GB"/>
          </a:p>
        </p:txBody>
      </p:sp>
      <p:sp>
        <p:nvSpPr>
          <p:cNvPr id="4" name="Title 1"/>
          <p:cNvSpPr txBox="1">
            <a:spLocks/>
          </p:cNvSpPr>
          <p:nvPr/>
        </p:nvSpPr>
        <p:spPr>
          <a:xfrm>
            <a:off x="447064" y="286716"/>
            <a:ext cx="10969801" cy="540000"/>
          </a:xfrm>
          <a:prstGeom prst="rect">
            <a:avLst/>
          </a:prstGeom>
        </p:spPr>
        <p:txBody>
          <a:bodyPr vert="horz" lIns="0" tIns="0" rIns="0" bIns="0" rtlCol="0" anchor="ctr" anchorCtr="0">
            <a:normAutofit/>
          </a:bodyPr>
          <a:lstStyle>
            <a:lvl1pPr algn="l" defTabSz="914400" rtl="0" eaLnBrk="1" latinLnBrk="0" hangingPunct="1">
              <a:lnSpc>
                <a:spcPct val="100000"/>
              </a:lnSpc>
              <a:spcBef>
                <a:spcPct val="0"/>
              </a:spcBef>
              <a:buNone/>
              <a:defRPr sz="30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r>
              <a:rPr lang="en-US">
                <a:solidFill>
                  <a:schemeClr val="tx1"/>
                </a:solidFill>
              </a:rPr>
              <a:t>Welcome</a:t>
            </a:r>
            <a:r>
              <a:rPr lang="en-US" baseline="0">
                <a:solidFill>
                  <a:schemeClr val="tx1"/>
                </a:solidFill>
              </a:rPr>
              <a:t> to this new template! </a:t>
            </a:r>
            <a:r>
              <a:rPr lang="en-US" sz="2000" baseline="0">
                <a:solidFill>
                  <a:schemeClr val="tx1"/>
                </a:solidFill>
                <a:latin typeface="Roboto Light" pitchFamily="2" charset="0"/>
                <a:ea typeface="Roboto Light" pitchFamily="2" charset="0"/>
              </a:rPr>
              <a:t>(1 of 3)</a:t>
            </a:r>
            <a:endParaRPr lang="en-US" sz="2000" b="0">
              <a:solidFill>
                <a:schemeClr val="tx1"/>
              </a:solidFill>
              <a:latin typeface="Roboto Light" pitchFamily="2" charset="0"/>
              <a:ea typeface="Roboto Light" pitchFamily="2"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5864473" y="1092092"/>
            <a:ext cx="5211694" cy="5265611"/>
          </a:xfrm>
          <a:prstGeom prst="rect">
            <a:avLst/>
          </a:prstGeom>
          <a:ln>
            <a:noFill/>
          </a:ln>
          <a:effectLst>
            <a:outerShdw blurRad="190500" algn="tl" rotWithShape="0">
              <a:srgbClr val="000000">
                <a:alpha val="70000"/>
              </a:srgbClr>
            </a:outerShdw>
          </a:effectLst>
        </p:spPr>
      </p:pic>
      <p:sp>
        <p:nvSpPr>
          <p:cNvPr id="6" name="TextBox 5"/>
          <p:cNvSpPr txBox="1"/>
          <p:nvPr/>
        </p:nvSpPr>
        <p:spPr>
          <a:xfrm>
            <a:off x="464757" y="1092092"/>
            <a:ext cx="4161808"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r>
              <a:rPr lang="en-US" sz="1400">
                <a:solidFill>
                  <a:schemeClr val="tx1"/>
                </a:solidFill>
                <a:latin typeface="Roboto Light" pitchFamily="2" charset="0"/>
                <a:ea typeface="Roboto Light" pitchFamily="2" charset="0"/>
              </a:rPr>
              <a:t>This is a standard template you</a:t>
            </a:r>
            <a:r>
              <a:rPr lang="en-US" sz="1400" baseline="0">
                <a:solidFill>
                  <a:schemeClr val="tx1"/>
                </a:solidFill>
                <a:latin typeface="Roboto Light" pitchFamily="2" charset="0"/>
                <a:ea typeface="Roboto Light" pitchFamily="2" charset="0"/>
              </a:rPr>
              <a:t> can use for creating new PowerPoint slides for internal or external use. This is a basic template with a variety of Cover Page and Divider Page options.</a:t>
            </a: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endParaRPr lang="en-US" sz="1400" baseline="0">
              <a:solidFill>
                <a:schemeClr val="tx1"/>
              </a:solidFill>
              <a:latin typeface="Roboto Light" pitchFamily="2" charset="0"/>
              <a:ea typeface="Roboto Light" pitchFamily="2" charset="0"/>
            </a:endParaRP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r>
              <a:rPr lang="en-US" sz="1400" baseline="0">
                <a:solidFill>
                  <a:schemeClr val="tx1"/>
                </a:solidFill>
                <a:latin typeface="Roboto Light" pitchFamily="2" charset="0"/>
                <a:ea typeface="Roboto Light" pitchFamily="2" charset="0"/>
              </a:rPr>
              <a:t>Before you start creating something awesome, please read these slides. You can delete them when you’re done, and you can always access them again simply by adding a new slide to your deck and selecting these in the layout option.</a:t>
            </a: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endParaRPr lang="en-US" sz="1200" baseline="0">
              <a:solidFill>
                <a:schemeClr val="accent6"/>
              </a:solidFill>
              <a:latin typeface="Roboto Light" pitchFamily="2" charset="0"/>
              <a:ea typeface="Roboto Light" pitchFamily="2" charset="0"/>
            </a:endParaRP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endParaRPr lang="en-US" sz="1200" baseline="0">
              <a:solidFill>
                <a:schemeClr val="accent6"/>
              </a:solidFill>
              <a:latin typeface="Roboto Light" pitchFamily="2" charset="0"/>
              <a:ea typeface="Roboto Light" pitchFamily="2" charset="0"/>
            </a:endParaRP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r>
              <a:rPr lang="en-US" sz="1200" b="1" baseline="0">
                <a:solidFill>
                  <a:schemeClr val="accent6"/>
                </a:solidFill>
                <a:latin typeface="+mj-lt"/>
                <a:ea typeface="Roboto Light" pitchFamily="2" charset="0"/>
              </a:rPr>
              <a:t>Slide Layouts</a:t>
            </a:r>
          </a:p>
          <a:p>
            <a:pPr marL="0" indent="0">
              <a:buClr>
                <a:schemeClr val="accent5"/>
              </a:buClr>
              <a:buFont typeface="Arial" panose="020B0604020202020204" pitchFamily="34" charset="0"/>
              <a:buNone/>
            </a:pPr>
            <a:r>
              <a:rPr lang="en-US" sz="1200">
                <a:solidFill>
                  <a:schemeClr val="accent6"/>
                </a:solidFill>
                <a:latin typeface="Roboto Light" pitchFamily="2" charset="0"/>
                <a:ea typeface="Roboto Light" pitchFamily="2" charset="0"/>
              </a:rPr>
              <a:t>There are 16 layout options in this template,</a:t>
            </a:r>
            <a:r>
              <a:rPr lang="en-US" sz="1200" baseline="0">
                <a:solidFill>
                  <a:schemeClr val="accent6"/>
                </a:solidFill>
                <a:latin typeface="Roboto Light" pitchFamily="2" charset="0"/>
                <a:ea typeface="Roboto Light" pitchFamily="2" charset="0"/>
              </a:rPr>
              <a:t> as pictured to the right.</a:t>
            </a:r>
            <a:endParaRPr lang="en-US" sz="1200">
              <a:solidFill>
                <a:schemeClr val="accent6"/>
              </a:solidFill>
              <a:latin typeface="Roboto Light" pitchFamily="2" charset="0"/>
              <a:ea typeface="Roboto Light" pitchFamily="2" charset="0"/>
            </a:endParaRPr>
          </a:p>
          <a:p>
            <a:pPr marL="0" indent="0">
              <a:buClr>
                <a:schemeClr val="accent5"/>
              </a:buClr>
              <a:buFont typeface="Arial" panose="020B0604020202020204" pitchFamily="34" charset="0"/>
              <a:buNone/>
            </a:pPr>
            <a:endParaRPr lang="en-US" sz="1200">
              <a:solidFill>
                <a:schemeClr val="accent6"/>
              </a:solidFill>
              <a:latin typeface="Roboto Light" pitchFamily="2" charset="0"/>
              <a:ea typeface="Roboto Light" pitchFamily="2" charset="0"/>
            </a:endParaRPr>
          </a:p>
          <a:p>
            <a:pPr marL="171450" indent="-171450">
              <a:buClr>
                <a:schemeClr val="accent5"/>
              </a:buClr>
              <a:buFont typeface="Arial" panose="020B0604020202020204" pitchFamily="34" charset="0"/>
              <a:buChar char="•"/>
            </a:pPr>
            <a:r>
              <a:rPr lang="en-US" sz="1200">
                <a:solidFill>
                  <a:schemeClr val="accent6"/>
                </a:solidFill>
                <a:latin typeface="Roboto Light" pitchFamily="2" charset="0"/>
                <a:ea typeface="Roboto Light" pitchFamily="2" charset="0"/>
              </a:rPr>
              <a:t>3 title slide options in blue, white, or dark blue</a:t>
            </a:r>
          </a:p>
          <a:p>
            <a:pPr marL="171450" indent="-171450">
              <a:buClr>
                <a:schemeClr val="accent5"/>
              </a:buClr>
              <a:buFont typeface="Arial" panose="020B0604020202020204" pitchFamily="34" charset="0"/>
              <a:buChar char="•"/>
            </a:pPr>
            <a:r>
              <a:rPr lang="en-US" sz="1200">
                <a:solidFill>
                  <a:schemeClr val="accent6"/>
                </a:solidFill>
                <a:latin typeface="Roboto Light" pitchFamily="2" charset="0"/>
                <a:ea typeface="Roboto Light" pitchFamily="2" charset="0"/>
              </a:rPr>
              <a:t>3 divider</a:t>
            </a:r>
            <a:r>
              <a:rPr lang="en-US" sz="1200" baseline="0">
                <a:solidFill>
                  <a:schemeClr val="accent6"/>
                </a:solidFill>
                <a:latin typeface="Roboto Light" pitchFamily="2" charset="0"/>
                <a:ea typeface="Roboto Light" pitchFamily="2" charset="0"/>
              </a:rPr>
              <a:t> slide options in blue, white, or dark blue</a:t>
            </a:r>
          </a:p>
          <a:p>
            <a:pPr marL="171450" indent="-171450">
              <a:buClr>
                <a:schemeClr val="accent5"/>
              </a:buClr>
              <a:buFont typeface="Arial" panose="020B0604020202020204" pitchFamily="34" charset="0"/>
              <a:buChar char="•"/>
            </a:pPr>
            <a:r>
              <a:rPr lang="en-US" sz="1200">
                <a:solidFill>
                  <a:schemeClr val="accent6"/>
                </a:solidFill>
                <a:latin typeface="Roboto Light" pitchFamily="2" charset="0"/>
                <a:ea typeface="Roboto Light" pitchFamily="2" charset="0"/>
              </a:rPr>
              <a:t>10 standard slide layouts with default</a:t>
            </a:r>
            <a:r>
              <a:rPr lang="en-US" sz="1200" baseline="0">
                <a:solidFill>
                  <a:schemeClr val="accent6"/>
                </a:solidFill>
                <a:latin typeface="Roboto Light" pitchFamily="2" charset="0"/>
                <a:ea typeface="Roboto Light" pitchFamily="2" charset="0"/>
              </a:rPr>
              <a:t> bullet settings</a:t>
            </a:r>
          </a:p>
          <a:p>
            <a:pPr marL="171450" indent="-171450">
              <a:buClr>
                <a:schemeClr val="accent5"/>
              </a:buClr>
              <a:buFont typeface="Arial" panose="020B0604020202020204" pitchFamily="34" charset="0"/>
              <a:buChar char="•"/>
            </a:pPr>
            <a:endParaRPr lang="en-US" sz="1200" baseline="0">
              <a:solidFill>
                <a:schemeClr val="accent6"/>
              </a:solidFill>
              <a:latin typeface="Roboto Light" pitchFamily="2" charset="0"/>
              <a:ea typeface="Roboto Light" pitchFamily="2" charset="0"/>
            </a:endParaRPr>
          </a:p>
          <a:p>
            <a:pPr marL="0" indent="0">
              <a:buClr>
                <a:schemeClr val="accent5"/>
              </a:buClr>
              <a:buFont typeface="Arial" panose="020B0604020202020204" pitchFamily="34" charset="0"/>
              <a:buNone/>
            </a:pPr>
            <a:r>
              <a:rPr lang="en-US" sz="1200" baseline="0">
                <a:solidFill>
                  <a:schemeClr val="accent6"/>
                </a:solidFill>
                <a:latin typeface="Roboto Light" pitchFamily="2" charset="0"/>
                <a:ea typeface="Roboto Light" pitchFamily="2" charset="0"/>
              </a:rPr>
              <a:t>Each includes our brand colors, logo, confidentiality and copyright info, and page numbers. When creating new slides, start by using a provided layout instead of inserting text fields. Using the layouts will make it easier to make changes to different layouts or different templates later.</a:t>
            </a:r>
          </a:p>
        </p:txBody>
      </p:sp>
      <p:sp>
        <p:nvSpPr>
          <p:cNvPr id="2" name="TextBox 1"/>
          <p:cNvSpPr txBox="1"/>
          <p:nvPr/>
        </p:nvSpPr>
        <p:spPr>
          <a:xfrm>
            <a:off x="9923228" y="95051"/>
            <a:ext cx="2060179" cy="461665"/>
          </a:xfrm>
          <a:prstGeom prst="rect">
            <a:avLst/>
          </a:prstGeom>
          <a:noFill/>
        </p:spPr>
        <p:txBody>
          <a:bodyPr wrap="none" rtlCol="0">
            <a:spAutoFit/>
          </a:bodyPr>
          <a:lstStyle/>
          <a:p>
            <a:pPr algn="ctr"/>
            <a:r>
              <a:rPr lang="en-US" sz="1200" i="1">
                <a:latin typeface="Roboto Light" pitchFamily="2" charset="0"/>
                <a:ea typeface="Roboto Light" pitchFamily="2" charset="0"/>
              </a:rPr>
              <a:t>Delete this slide</a:t>
            </a:r>
            <a:r>
              <a:rPr lang="en-US" sz="1200" i="1" baseline="0">
                <a:latin typeface="Roboto Light" pitchFamily="2" charset="0"/>
                <a:ea typeface="Roboto Light" pitchFamily="2" charset="0"/>
              </a:rPr>
              <a:t> when done.</a:t>
            </a:r>
          </a:p>
          <a:p>
            <a:pPr algn="ctr"/>
            <a:r>
              <a:rPr lang="en-US" sz="1200" i="1" baseline="0">
                <a:latin typeface="Roboto Light" pitchFamily="2" charset="0"/>
                <a:ea typeface="Roboto Light" pitchFamily="2" charset="0"/>
              </a:rPr>
              <a:t>Find it again in layouts.</a:t>
            </a:r>
            <a:endParaRPr lang="en-US" sz="1200" i="1">
              <a:latin typeface="Roboto Light" pitchFamily="2" charset="0"/>
              <a:ea typeface="Roboto Light" pitchFamily="2" charset="0"/>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65277" y="6581866"/>
            <a:ext cx="1407083" cy="187142"/>
          </a:xfrm>
          <a:prstGeom prst="rect">
            <a:avLst/>
          </a:prstGeom>
        </p:spPr>
      </p:pic>
    </p:spTree>
    <p:extLst>
      <p:ext uri="{BB962C8B-B14F-4D97-AF65-F5344CB8AC3E}">
        <p14:creationId xmlns:p14="http://schemas.microsoft.com/office/powerpoint/2010/main" xmlns="" val="3428962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Templat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1250BB2-087A-4121-81C5-52602960537B}" type="slidenum">
              <a:rPr lang="en-GB" smtClean="0"/>
              <a:pPr/>
              <a:t>‹Nº›</a:t>
            </a:fld>
            <a:endParaRPr lang="en-GB"/>
          </a:p>
        </p:txBody>
      </p:sp>
      <p:sp>
        <p:nvSpPr>
          <p:cNvPr id="6" name="TextBox 5"/>
          <p:cNvSpPr txBox="1"/>
          <p:nvPr/>
        </p:nvSpPr>
        <p:spPr>
          <a:xfrm>
            <a:off x="464758" y="1092092"/>
            <a:ext cx="5220426" cy="53014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r>
              <a:rPr lang="en-US" sz="1400">
                <a:solidFill>
                  <a:schemeClr val="tx1"/>
                </a:solidFill>
                <a:latin typeface="Roboto Light" pitchFamily="2" charset="0"/>
                <a:ea typeface="Roboto Light" pitchFamily="2" charset="0"/>
              </a:rPr>
              <a:t>This template utilizes our official</a:t>
            </a:r>
            <a:r>
              <a:rPr lang="en-US" sz="1400" baseline="0">
                <a:solidFill>
                  <a:schemeClr val="tx1"/>
                </a:solidFill>
                <a:latin typeface="Roboto Light" pitchFamily="2" charset="0"/>
                <a:ea typeface="Roboto Light" pitchFamily="2" charset="0"/>
              </a:rPr>
              <a:t> brand fonts and colors.</a:t>
            </a: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r>
              <a:rPr lang="en-US" sz="1400" baseline="0">
                <a:solidFill>
                  <a:schemeClr val="tx1"/>
                </a:solidFill>
                <a:latin typeface="Roboto Light" pitchFamily="2" charset="0"/>
                <a:ea typeface="Roboto Light" pitchFamily="2" charset="0"/>
              </a:rPr>
              <a:t>Please use only our brand fonts and colors.</a:t>
            </a: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endParaRPr lang="en-US" sz="1200" baseline="0">
              <a:solidFill>
                <a:schemeClr val="accent6"/>
              </a:solidFill>
              <a:latin typeface="Roboto Light" pitchFamily="2" charset="0"/>
              <a:ea typeface="Roboto Light" pitchFamily="2" charset="0"/>
            </a:endParaRP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endParaRPr lang="en-US" sz="1200" b="1" baseline="0">
              <a:solidFill>
                <a:schemeClr val="accent6"/>
              </a:solidFill>
              <a:latin typeface="+mn-lt"/>
              <a:ea typeface="Roboto Light" pitchFamily="2" charset="0"/>
            </a:endParaRP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r>
              <a:rPr lang="en-US" sz="1200" b="1" baseline="0">
                <a:solidFill>
                  <a:schemeClr val="accent6"/>
                </a:solidFill>
                <a:latin typeface="+mn-lt"/>
                <a:ea typeface="Roboto Light" pitchFamily="2" charset="0"/>
              </a:rPr>
              <a:t>Theme Fonts</a:t>
            </a: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r>
              <a:rPr lang="en-US" sz="1200" baseline="0">
                <a:solidFill>
                  <a:schemeClr val="accent6"/>
                </a:solidFill>
                <a:latin typeface="Roboto Light" pitchFamily="2" charset="0"/>
                <a:ea typeface="Roboto Light" pitchFamily="2" charset="0"/>
              </a:rPr>
              <a:t>As pictured to the right, we use only one font in PowerPoint slides: </a:t>
            </a:r>
            <a:r>
              <a:rPr lang="en-US" sz="1200" baseline="0" err="1">
                <a:solidFill>
                  <a:schemeClr val="accent6"/>
                </a:solidFill>
                <a:latin typeface="Roboto Light" pitchFamily="2" charset="0"/>
                <a:ea typeface="Roboto Light" pitchFamily="2" charset="0"/>
              </a:rPr>
              <a:t>Roboto</a:t>
            </a:r>
            <a:r>
              <a:rPr lang="en-US" sz="1200" baseline="0">
                <a:solidFill>
                  <a:schemeClr val="accent6"/>
                </a:solidFill>
                <a:latin typeface="Roboto Light" pitchFamily="2" charset="0"/>
                <a:ea typeface="Roboto Light" pitchFamily="2" charset="0"/>
              </a:rPr>
              <a:t>. This font is set as this template’s “Theme Font” and is used in a few varieties:</a:t>
            </a: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endParaRPr lang="en-US" sz="1200" baseline="0">
              <a:solidFill>
                <a:schemeClr val="accent6"/>
              </a:solidFill>
              <a:latin typeface="Roboto Light" pitchFamily="2" charset="0"/>
              <a:ea typeface="Roboto Light" pitchFamily="2" charset="0"/>
            </a:endParaRPr>
          </a:p>
          <a:p>
            <a:pPr marL="171450" marR="0" lvl="0" indent="-17145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Char char="•"/>
              <a:tabLst/>
              <a:defRPr/>
            </a:pPr>
            <a:r>
              <a:rPr lang="en-US" sz="1200" b="1" baseline="0" err="1">
                <a:solidFill>
                  <a:schemeClr val="accent6"/>
                </a:solidFill>
                <a:latin typeface="+mj-lt"/>
                <a:ea typeface="Roboto Light" pitchFamily="2" charset="0"/>
              </a:rPr>
              <a:t>Roboto</a:t>
            </a:r>
            <a:r>
              <a:rPr lang="en-US" sz="1200" b="1" baseline="0">
                <a:solidFill>
                  <a:schemeClr val="accent6"/>
                </a:solidFill>
                <a:latin typeface="+mj-lt"/>
                <a:ea typeface="Roboto Light" pitchFamily="2" charset="0"/>
              </a:rPr>
              <a:t> Bold</a:t>
            </a:r>
          </a:p>
          <a:p>
            <a:pPr marL="171450" marR="0" lvl="0" indent="-17145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Char char="•"/>
              <a:tabLst/>
              <a:defRPr/>
            </a:pPr>
            <a:r>
              <a:rPr lang="en-US" sz="1200" baseline="0" err="1">
                <a:solidFill>
                  <a:schemeClr val="accent6"/>
                </a:solidFill>
                <a:latin typeface="+mn-lt"/>
                <a:ea typeface="Roboto Light" pitchFamily="2" charset="0"/>
              </a:rPr>
              <a:t>Roboto</a:t>
            </a:r>
            <a:r>
              <a:rPr lang="en-US" sz="1200" baseline="0">
                <a:solidFill>
                  <a:schemeClr val="accent6"/>
                </a:solidFill>
                <a:latin typeface="+mn-lt"/>
                <a:ea typeface="Roboto Light" pitchFamily="2" charset="0"/>
              </a:rPr>
              <a:t> Regular</a:t>
            </a:r>
          </a:p>
          <a:p>
            <a:pPr marL="171450" marR="0" lvl="0" indent="-17145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Char char="•"/>
              <a:tabLst/>
              <a:defRPr/>
            </a:pPr>
            <a:r>
              <a:rPr lang="en-US" sz="1200" baseline="0" err="1">
                <a:solidFill>
                  <a:schemeClr val="accent6"/>
                </a:solidFill>
                <a:latin typeface="Roboto Light" pitchFamily="2" charset="0"/>
                <a:ea typeface="Roboto Light" pitchFamily="2" charset="0"/>
              </a:rPr>
              <a:t>Roboto</a:t>
            </a:r>
            <a:r>
              <a:rPr lang="en-US" sz="1200" baseline="0">
                <a:solidFill>
                  <a:schemeClr val="accent6"/>
                </a:solidFill>
                <a:latin typeface="Roboto Light" pitchFamily="2" charset="0"/>
                <a:ea typeface="Roboto Light" pitchFamily="2" charset="0"/>
              </a:rPr>
              <a:t> Light</a:t>
            </a: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endParaRPr lang="en-US" sz="1200" baseline="0">
              <a:solidFill>
                <a:schemeClr val="accent6"/>
              </a:solidFill>
              <a:latin typeface="Roboto Light" pitchFamily="2" charset="0"/>
              <a:ea typeface="Roboto Light" pitchFamily="2" charset="0"/>
            </a:endParaRPr>
          </a:p>
          <a:p>
            <a:r>
              <a:rPr lang="en-US" sz="1200" baseline="0">
                <a:solidFill>
                  <a:schemeClr val="accent6"/>
                </a:solidFill>
                <a:latin typeface="Roboto Light" pitchFamily="2" charset="0"/>
                <a:ea typeface="Roboto Light" pitchFamily="2" charset="0"/>
              </a:rPr>
              <a:t>You need </a:t>
            </a:r>
            <a:r>
              <a:rPr lang="en-US" sz="1200" baseline="0" err="1">
                <a:solidFill>
                  <a:schemeClr val="accent6"/>
                </a:solidFill>
                <a:latin typeface="Roboto Light" pitchFamily="2" charset="0"/>
                <a:ea typeface="Roboto Light" pitchFamily="2" charset="0"/>
              </a:rPr>
              <a:t>Roboto</a:t>
            </a:r>
            <a:r>
              <a:rPr lang="en-US" sz="1200" baseline="0">
                <a:solidFill>
                  <a:schemeClr val="accent6"/>
                </a:solidFill>
                <a:latin typeface="Roboto Light" pitchFamily="2" charset="0"/>
                <a:ea typeface="Roboto Light" pitchFamily="2" charset="0"/>
              </a:rPr>
              <a:t> on your computer to use this template. Don’t have it?</a:t>
            </a:r>
          </a:p>
          <a:p>
            <a:endParaRPr lang="en-US" sz="1050" b="0" kern="1200" baseline="0">
              <a:solidFill>
                <a:schemeClr val="accent6"/>
              </a:solidFill>
              <a:latin typeface="Roboto Light" pitchFamily="2" charset="0"/>
              <a:ea typeface="Roboto Light" pitchFamily="2" charset="0"/>
              <a:cs typeface="+mn-cs"/>
            </a:endParaRPr>
          </a:p>
          <a:p>
            <a:pPr marL="171450" marR="0" lvl="0" indent="-17145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Char char="•"/>
              <a:tabLst/>
              <a:defRPr/>
            </a:pPr>
            <a:r>
              <a:rPr lang="en-US" sz="1200" b="0" kern="1200" baseline="0" noProof="0">
                <a:solidFill>
                  <a:schemeClr val="accent6"/>
                </a:solidFill>
                <a:latin typeface="Roboto Light" pitchFamily="2" charset="0"/>
                <a:ea typeface="Roboto Light" pitchFamily="2" charset="0"/>
                <a:cs typeface="+mn-cs"/>
              </a:rPr>
              <a:t>Get it from </a:t>
            </a:r>
            <a:r>
              <a:rPr lang="en-US" sz="1200" b="0" kern="1200" baseline="0" noProof="0">
                <a:solidFill>
                  <a:schemeClr val="accent6"/>
                </a:solidFill>
                <a:latin typeface="Roboto Light" pitchFamily="2" charset="0"/>
                <a:ea typeface="Roboto Light" pitchFamily="2" charset="0"/>
                <a:cs typeface="+mn-cs"/>
                <a:hlinkClick r:id="rId2" action="ppaction://hlinkfile"/>
              </a:rPr>
              <a:t>\\192.168.20.19\downloads\Roboto_Fonts </a:t>
            </a:r>
            <a:endParaRPr lang="en-US" sz="1200" b="0" kern="1200" baseline="0" noProof="0">
              <a:solidFill>
                <a:schemeClr val="accent6"/>
              </a:solidFill>
              <a:latin typeface="Roboto Light" pitchFamily="2" charset="0"/>
              <a:ea typeface="Roboto Light" pitchFamily="2" charset="0"/>
              <a:cs typeface="+mn-cs"/>
            </a:endParaRPr>
          </a:p>
          <a:p>
            <a:pPr marL="171450" marR="0" lvl="0" indent="-17145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Char char="•"/>
              <a:tabLst/>
              <a:defRPr/>
            </a:pPr>
            <a:r>
              <a:rPr lang="en-US" sz="1200" b="0" kern="1200" baseline="0">
                <a:solidFill>
                  <a:schemeClr val="accent6"/>
                </a:solidFill>
                <a:latin typeface="Roboto Light" pitchFamily="2" charset="0"/>
                <a:ea typeface="Roboto Light" pitchFamily="2" charset="0"/>
                <a:cs typeface="+mn-cs"/>
              </a:rPr>
              <a:t>Select all font options in the folder</a:t>
            </a:r>
          </a:p>
          <a:p>
            <a:pPr marL="171450" marR="0" lvl="0" indent="-17145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Char char="•"/>
              <a:tabLst/>
              <a:defRPr/>
            </a:pPr>
            <a:r>
              <a:rPr lang="en-US" sz="1200" b="0" kern="1200" baseline="0">
                <a:solidFill>
                  <a:schemeClr val="accent6"/>
                </a:solidFill>
                <a:latin typeface="Roboto Light" pitchFamily="2" charset="0"/>
                <a:ea typeface="Roboto Light" pitchFamily="2" charset="0"/>
                <a:cs typeface="+mn-cs"/>
              </a:rPr>
              <a:t>With all the fonts selected, right-click and choose "Install“</a:t>
            </a:r>
          </a:p>
          <a:p>
            <a:pPr marL="171450" marR="0" lvl="0" indent="-17145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Char char="•"/>
              <a:tabLst/>
              <a:defRPr/>
            </a:pPr>
            <a:r>
              <a:rPr lang="en-US" sz="1200" b="0" kern="1200" baseline="0">
                <a:solidFill>
                  <a:schemeClr val="accent6"/>
                </a:solidFill>
                <a:latin typeface="Roboto Light" pitchFamily="2" charset="0"/>
                <a:ea typeface="Roboto Light" pitchFamily="2" charset="0"/>
                <a:cs typeface="+mn-cs"/>
              </a:rPr>
              <a:t>You may need to close and re-open PowerPoint</a:t>
            </a:r>
            <a:endParaRPr lang="en-US" sz="1200" baseline="0">
              <a:solidFill>
                <a:schemeClr val="accent6"/>
              </a:solidFill>
              <a:latin typeface="Roboto Light" pitchFamily="2" charset="0"/>
              <a:ea typeface="Roboto Light" pitchFamily="2" charset="0"/>
            </a:endParaRP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endParaRPr lang="en-US" sz="1200" baseline="0">
              <a:solidFill>
                <a:schemeClr val="accent6"/>
              </a:solidFill>
              <a:latin typeface="Roboto Light" pitchFamily="2" charset="0"/>
              <a:ea typeface="Roboto Light" pitchFamily="2" charset="0"/>
            </a:endParaRP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r>
              <a:rPr lang="en-US" sz="1200" b="1" baseline="0">
                <a:solidFill>
                  <a:schemeClr val="accent6"/>
                </a:solidFill>
                <a:latin typeface="+mn-lt"/>
                <a:ea typeface="Roboto Light" pitchFamily="2" charset="0"/>
              </a:rPr>
              <a:t>Theme Colors</a:t>
            </a: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r>
              <a:rPr lang="en-US" sz="1200" baseline="0">
                <a:solidFill>
                  <a:schemeClr val="accent6"/>
                </a:solidFill>
                <a:latin typeface="Roboto Light" pitchFamily="2" charset="0"/>
                <a:ea typeface="Roboto Light" pitchFamily="2" charset="0"/>
              </a:rPr>
              <a:t>This template also has a set of “Theme Colors” which are our official brand colors. When opening the color picker for fonts, borders, or graphics, the Theme Colors are always shown in the top row of the color picker.</a:t>
            </a: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endParaRPr lang="en-US" sz="1200" baseline="0">
              <a:solidFill>
                <a:schemeClr val="accent6"/>
              </a:solidFill>
              <a:latin typeface="Roboto Light" pitchFamily="2" charset="0"/>
              <a:ea typeface="Roboto Light" pitchFamily="2" charset="0"/>
            </a:endParaRP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r>
              <a:rPr lang="en-US" sz="1200" baseline="0">
                <a:solidFill>
                  <a:schemeClr val="accent6"/>
                </a:solidFill>
                <a:latin typeface="Roboto Light" pitchFamily="2" charset="0"/>
                <a:ea typeface="Roboto Light" pitchFamily="2" charset="0"/>
              </a:rPr>
              <a:t>For guidance on how we use brand colors, please refer to our Brand Style Guide.</a:t>
            </a:r>
          </a:p>
        </p:txBody>
      </p:sp>
      <p:sp>
        <p:nvSpPr>
          <p:cNvPr id="2" name="TextBox 1"/>
          <p:cNvSpPr txBox="1"/>
          <p:nvPr/>
        </p:nvSpPr>
        <p:spPr>
          <a:xfrm>
            <a:off x="9923228" y="95051"/>
            <a:ext cx="2060179" cy="461665"/>
          </a:xfrm>
          <a:prstGeom prst="rect">
            <a:avLst/>
          </a:prstGeom>
          <a:noFill/>
        </p:spPr>
        <p:txBody>
          <a:bodyPr wrap="none" rtlCol="0">
            <a:spAutoFit/>
          </a:bodyPr>
          <a:lstStyle/>
          <a:p>
            <a:pPr algn="ctr"/>
            <a:r>
              <a:rPr lang="en-US" sz="1200" i="1">
                <a:latin typeface="Roboto Light" pitchFamily="2" charset="0"/>
                <a:ea typeface="Roboto Light" pitchFamily="2" charset="0"/>
              </a:rPr>
              <a:t>Delete this slide</a:t>
            </a:r>
            <a:r>
              <a:rPr lang="en-US" sz="1200" i="1" baseline="0">
                <a:latin typeface="Roboto Light" pitchFamily="2" charset="0"/>
                <a:ea typeface="Roboto Light" pitchFamily="2" charset="0"/>
              </a:rPr>
              <a:t> when done.</a:t>
            </a:r>
          </a:p>
          <a:p>
            <a:pPr algn="ctr"/>
            <a:r>
              <a:rPr lang="en-US" sz="1200" i="1" baseline="0">
                <a:latin typeface="Roboto Light" pitchFamily="2" charset="0"/>
                <a:ea typeface="Roboto Light" pitchFamily="2" charset="0"/>
              </a:rPr>
              <a:t>Find it again in layouts.</a:t>
            </a:r>
            <a:endParaRPr lang="en-US" sz="1200" i="1">
              <a:latin typeface="Roboto Light" pitchFamily="2" charset="0"/>
              <a:ea typeface="Roboto Light" pitchFamily="2"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6742996" y="1325287"/>
            <a:ext cx="2256655" cy="2507241"/>
          </a:xfrm>
          <a:prstGeom prst="rect">
            <a:avLst/>
          </a:prstGeom>
          <a:ln>
            <a:noFill/>
          </a:ln>
          <a:effectLst>
            <a:outerShdw blurRad="190500" algn="tl" rotWithShape="0">
              <a:srgbClr val="000000">
                <a:alpha val="70000"/>
              </a:srgbClr>
            </a:outerShdw>
          </a:effectLst>
        </p:spPr>
      </p:pic>
      <p:sp>
        <p:nvSpPr>
          <p:cNvPr id="9" name="Title 1"/>
          <p:cNvSpPr txBox="1">
            <a:spLocks/>
          </p:cNvSpPr>
          <p:nvPr/>
        </p:nvSpPr>
        <p:spPr>
          <a:xfrm>
            <a:off x="447064" y="286716"/>
            <a:ext cx="10969801" cy="540000"/>
          </a:xfrm>
          <a:prstGeom prst="rect">
            <a:avLst/>
          </a:prstGeom>
        </p:spPr>
        <p:txBody>
          <a:bodyPr vert="horz" lIns="0" tIns="0" rIns="0" bIns="0" rtlCol="0" anchor="ctr" anchorCtr="0">
            <a:normAutofit/>
          </a:bodyPr>
          <a:lstStyle>
            <a:lvl1pPr algn="l" defTabSz="914400" rtl="0" eaLnBrk="1" latinLnBrk="0" hangingPunct="1">
              <a:lnSpc>
                <a:spcPct val="100000"/>
              </a:lnSpc>
              <a:spcBef>
                <a:spcPct val="0"/>
              </a:spcBef>
              <a:buNone/>
              <a:defRPr sz="30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r>
              <a:rPr lang="en-US">
                <a:solidFill>
                  <a:schemeClr val="tx1"/>
                </a:solidFill>
              </a:rPr>
              <a:t>Welcome</a:t>
            </a:r>
            <a:r>
              <a:rPr lang="en-US" baseline="0">
                <a:solidFill>
                  <a:schemeClr val="tx1"/>
                </a:solidFill>
              </a:rPr>
              <a:t> to this new template! </a:t>
            </a:r>
            <a:r>
              <a:rPr lang="en-US" sz="2000" baseline="0">
                <a:solidFill>
                  <a:schemeClr val="tx1"/>
                </a:solidFill>
                <a:latin typeface="Roboto Light" pitchFamily="2" charset="0"/>
                <a:ea typeface="Roboto Light" pitchFamily="2" charset="0"/>
              </a:rPr>
              <a:t>(2 of 3)</a:t>
            </a:r>
            <a:endParaRPr lang="en-US" sz="2000" b="0">
              <a:solidFill>
                <a:schemeClr val="tx1"/>
              </a:solidFill>
              <a:latin typeface="Roboto Light" pitchFamily="2" charset="0"/>
              <a:ea typeface="Roboto Light" pitchFamily="2" charset="0"/>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816240" y="2814323"/>
            <a:ext cx="1946337" cy="3033551"/>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0565277" y="6581866"/>
            <a:ext cx="1407083" cy="187142"/>
          </a:xfrm>
          <a:prstGeom prst="rect">
            <a:avLst/>
          </a:prstGeom>
        </p:spPr>
      </p:pic>
    </p:spTree>
    <p:extLst>
      <p:ext uri="{BB962C8B-B14F-4D97-AF65-F5344CB8AC3E}">
        <p14:creationId xmlns:p14="http://schemas.microsoft.com/office/powerpoint/2010/main" xmlns="" val="3454507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Templat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1250BB2-087A-4121-81C5-52602960537B}" type="slidenum">
              <a:rPr lang="en-GB" smtClean="0"/>
              <a:pPr/>
              <a:t>‹Nº›</a:t>
            </a:fld>
            <a:endParaRPr lang="en-GB"/>
          </a:p>
        </p:txBody>
      </p:sp>
      <p:sp>
        <p:nvSpPr>
          <p:cNvPr id="2" name="TextBox 1"/>
          <p:cNvSpPr txBox="1"/>
          <p:nvPr/>
        </p:nvSpPr>
        <p:spPr>
          <a:xfrm>
            <a:off x="9923228" y="95051"/>
            <a:ext cx="2060179" cy="461665"/>
          </a:xfrm>
          <a:prstGeom prst="rect">
            <a:avLst/>
          </a:prstGeom>
          <a:noFill/>
        </p:spPr>
        <p:txBody>
          <a:bodyPr wrap="none" rtlCol="0">
            <a:spAutoFit/>
          </a:bodyPr>
          <a:lstStyle/>
          <a:p>
            <a:pPr algn="ctr"/>
            <a:r>
              <a:rPr lang="en-US" sz="1200" i="1">
                <a:latin typeface="Roboto Light" pitchFamily="2" charset="0"/>
                <a:ea typeface="Roboto Light" pitchFamily="2" charset="0"/>
              </a:rPr>
              <a:t>Delete this slide</a:t>
            </a:r>
            <a:r>
              <a:rPr lang="en-US" sz="1200" i="1" baseline="0">
                <a:latin typeface="Roboto Light" pitchFamily="2" charset="0"/>
                <a:ea typeface="Roboto Light" pitchFamily="2" charset="0"/>
              </a:rPr>
              <a:t> when done.</a:t>
            </a:r>
          </a:p>
          <a:p>
            <a:pPr algn="ctr"/>
            <a:r>
              <a:rPr lang="en-US" sz="1200" i="1" baseline="0">
                <a:latin typeface="Roboto Light" pitchFamily="2" charset="0"/>
                <a:ea typeface="Roboto Light" pitchFamily="2" charset="0"/>
              </a:rPr>
              <a:t>Find it again in layouts.</a:t>
            </a:r>
            <a:endParaRPr lang="en-US" sz="1200" i="1">
              <a:latin typeface="Roboto Light" pitchFamily="2" charset="0"/>
              <a:ea typeface="Roboto Light" pitchFamily="2" charset="0"/>
            </a:endParaRPr>
          </a:p>
        </p:txBody>
      </p:sp>
      <p:sp>
        <p:nvSpPr>
          <p:cNvPr id="9" name="Title 1"/>
          <p:cNvSpPr txBox="1">
            <a:spLocks/>
          </p:cNvSpPr>
          <p:nvPr/>
        </p:nvSpPr>
        <p:spPr>
          <a:xfrm>
            <a:off x="447064" y="286716"/>
            <a:ext cx="10969801" cy="540000"/>
          </a:xfrm>
          <a:prstGeom prst="rect">
            <a:avLst/>
          </a:prstGeom>
        </p:spPr>
        <p:txBody>
          <a:bodyPr vert="horz" lIns="0" tIns="0" rIns="0" bIns="0" rtlCol="0" anchor="ctr" anchorCtr="0">
            <a:normAutofit/>
          </a:bodyPr>
          <a:lstStyle>
            <a:lvl1pPr algn="l" defTabSz="914400" rtl="0" eaLnBrk="1" latinLnBrk="0" hangingPunct="1">
              <a:lnSpc>
                <a:spcPct val="100000"/>
              </a:lnSpc>
              <a:spcBef>
                <a:spcPct val="0"/>
              </a:spcBef>
              <a:buNone/>
              <a:defRPr sz="30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r>
              <a:rPr lang="en-US">
                <a:solidFill>
                  <a:schemeClr val="tx1"/>
                </a:solidFill>
              </a:rPr>
              <a:t>Welcome</a:t>
            </a:r>
            <a:r>
              <a:rPr lang="en-US" baseline="0">
                <a:solidFill>
                  <a:schemeClr val="tx1"/>
                </a:solidFill>
              </a:rPr>
              <a:t> to this new template! </a:t>
            </a:r>
            <a:r>
              <a:rPr lang="en-US" sz="2000" baseline="0">
                <a:solidFill>
                  <a:schemeClr val="tx1"/>
                </a:solidFill>
                <a:latin typeface="Roboto Light" pitchFamily="2" charset="0"/>
                <a:ea typeface="Roboto Light" pitchFamily="2" charset="0"/>
              </a:rPr>
              <a:t>(3 of 3)</a:t>
            </a:r>
            <a:endParaRPr lang="en-US" sz="2000" b="0">
              <a:solidFill>
                <a:schemeClr val="tx1"/>
              </a:solidFill>
              <a:latin typeface="Roboto Light" pitchFamily="2" charset="0"/>
              <a:ea typeface="Roboto Light"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xmlns="" val="0"/>
              </a:ext>
            </a:extLst>
          </a:blip>
          <a:srcRect l="1289" t="62872" r="47340"/>
          <a:stretch/>
        </p:blipFill>
        <p:spPr>
          <a:xfrm>
            <a:off x="5868062" y="2031887"/>
            <a:ext cx="4726407" cy="2460600"/>
          </a:xfrm>
          <a:prstGeom prst="rect">
            <a:avLst/>
          </a:prstGeom>
          <a:ln>
            <a:solidFill>
              <a:schemeClr val="accent5"/>
            </a:solidFill>
          </a:ln>
          <a:effectLst>
            <a:outerShdw blurRad="292100" dist="139700" dir="2700000" algn="tl" rotWithShape="0">
              <a:srgbClr val="333333">
                <a:alpha val="65000"/>
              </a:srgbClr>
            </a:outerShdw>
          </a:effectLst>
        </p:spPr>
      </p:pic>
      <p:sp>
        <p:nvSpPr>
          <p:cNvPr id="10" name="TextBox 9"/>
          <p:cNvSpPr txBox="1"/>
          <p:nvPr/>
        </p:nvSpPr>
        <p:spPr>
          <a:xfrm>
            <a:off x="464758" y="1092092"/>
            <a:ext cx="4161808" cy="523220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r>
              <a:rPr lang="en-US" sz="1400">
                <a:solidFill>
                  <a:schemeClr val="tx1"/>
                </a:solidFill>
                <a:latin typeface="Roboto Light" pitchFamily="2" charset="0"/>
                <a:ea typeface="Roboto Light" pitchFamily="2" charset="0"/>
              </a:rPr>
              <a:t>Finally, if you plan to share your slides externally,</a:t>
            </a:r>
            <a:r>
              <a:rPr lang="en-US" sz="1400" baseline="0">
                <a:solidFill>
                  <a:schemeClr val="tx1"/>
                </a:solidFill>
                <a:latin typeface="Roboto Light" pitchFamily="2" charset="0"/>
                <a:ea typeface="Roboto Light" pitchFamily="2" charset="0"/>
              </a:rPr>
              <a:t> after first </a:t>
            </a:r>
            <a:r>
              <a:rPr lang="en-US" sz="1400">
                <a:solidFill>
                  <a:schemeClr val="tx1"/>
                </a:solidFill>
                <a:latin typeface="Roboto Light" pitchFamily="2" charset="0"/>
                <a:ea typeface="Roboto Light" pitchFamily="2" charset="0"/>
              </a:rPr>
              <a:t>saving your</a:t>
            </a:r>
            <a:r>
              <a:rPr lang="en-US" sz="1400" baseline="0">
                <a:solidFill>
                  <a:schemeClr val="tx1"/>
                </a:solidFill>
                <a:latin typeface="Roboto Light" pitchFamily="2" charset="0"/>
                <a:ea typeface="Roboto Light" pitchFamily="2" charset="0"/>
              </a:rPr>
              <a:t> .PPT file, also take the step of creating a .PDF version. </a:t>
            </a:r>
            <a:r>
              <a:rPr lang="en-US" sz="1400" b="1" baseline="0">
                <a:solidFill>
                  <a:schemeClr val="tx1"/>
                </a:solidFill>
                <a:latin typeface="Roboto Light" pitchFamily="2" charset="0"/>
                <a:ea typeface="Roboto Light" pitchFamily="2" charset="0"/>
              </a:rPr>
              <a:t>When sharing externally, share the .PDF version – don’t share the .PPT version.</a:t>
            </a:r>
            <a:r>
              <a:rPr lang="en-US" sz="1400" baseline="0">
                <a:solidFill>
                  <a:schemeClr val="tx1"/>
                </a:solidFill>
                <a:latin typeface="Roboto Light" pitchFamily="2" charset="0"/>
                <a:ea typeface="Roboto Light" pitchFamily="2" charset="0"/>
              </a:rPr>
              <a:t> Here’s why:</a:t>
            </a:r>
            <a:endParaRPr lang="en-US" sz="1200" baseline="0">
              <a:solidFill>
                <a:schemeClr val="accent6"/>
              </a:solidFill>
              <a:latin typeface="Roboto Light" pitchFamily="2" charset="0"/>
              <a:ea typeface="Roboto Light" pitchFamily="2" charset="0"/>
            </a:endParaRPr>
          </a:p>
          <a:p>
            <a:pPr marL="0" marR="0" lvl="0" indent="0" algn="l" defTabSz="457200" rtl="0" eaLnBrk="1" fontAlgn="auto" latinLnBrk="0" hangingPunct="1">
              <a:lnSpc>
                <a:spcPct val="100000"/>
              </a:lnSpc>
              <a:spcBef>
                <a:spcPts val="0"/>
              </a:spcBef>
              <a:spcAft>
                <a:spcPts val="0"/>
              </a:spcAft>
              <a:buClr>
                <a:schemeClr val="accent5"/>
              </a:buClr>
              <a:buSzTx/>
              <a:buFont typeface="Arial" panose="020B0604020202020204" pitchFamily="34" charset="0"/>
              <a:buNone/>
              <a:tabLst/>
              <a:defRPr/>
            </a:pPr>
            <a:endParaRPr lang="en-US" sz="1200" b="1" baseline="0">
              <a:solidFill>
                <a:schemeClr val="accent6"/>
              </a:solidFill>
              <a:latin typeface="+mn-lt"/>
              <a:ea typeface="Roboto Light" pitchFamily="2" charset="0"/>
            </a:endParaRPr>
          </a:p>
          <a:p>
            <a:pPr marL="342900" indent="-342900">
              <a:buClr>
                <a:schemeClr val="accent5"/>
              </a:buClr>
              <a:buFont typeface="+mj-lt"/>
              <a:buAutoNum type="arabicPeriod"/>
            </a:pPr>
            <a:r>
              <a:rPr lang="en-US" sz="1200" b="1" kern="1200" baseline="0">
                <a:solidFill>
                  <a:schemeClr val="accent6"/>
                </a:solidFill>
                <a:latin typeface="+mn-lt"/>
                <a:ea typeface="+mn-ea"/>
                <a:cs typeface="+mn-cs"/>
              </a:rPr>
              <a:t>Control the Content. </a:t>
            </a:r>
            <a:r>
              <a:rPr lang="en-US" sz="1200" b="0" kern="1200" baseline="0">
                <a:solidFill>
                  <a:schemeClr val="accent6"/>
                </a:solidFill>
                <a:latin typeface="Roboto Light" pitchFamily="2" charset="0"/>
                <a:ea typeface="Roboto Light" pitchFamily="2" charset="0"/>
                <a:cs typeface="+mn-cs"/>
              </a:rPr>
              <a:t>If a .PPT file is shared externally, it has the potential to be edited or changed by anyone who receives or shares the file. You don’t want that to happen, right?</a:t>
            </a:r>
          </a:p>
          <a:p>
            <a:pPr marL="342900" indent="-342900">
              <a:buClr>
                <a:schemeClr val="accent5"/>
              </a:buClr>
              <a:buFont typeface="+mj-lt"/>
              <a:buAutoNum type="arabicPeriod"/>
            </a:pPr>
            <a:endParaRPr lang="en-US" sz="1200" b="1" kern="1200" baseline="0">
              <a:solidFill>
                <a:schemeClr val="accent6"/>
              </a:solidFill>
              <a:latin typeface="+mn-lt"/>
              <a:ea typeface="+mn-ea"/>
              <a:cs typeface="+mn-cs"/>
            </a:endParaRPr>
          </a:p>
          <a:p>
            <a:pPr marL="342900" indent="-342900">
              <a:buClr>
                <a:schemeClr val="accent5"/>
              </a:buClr>
              <a:buFont typeface="+mj-lt"/>
              <a:buAutoNum type="arabicPeriod"/>
            </a:pPr>
            <a:r>
              <a:rPr lang="en-US" sz="1200" b="1" kern="1200" baseline="0">
                <a:solidFill>
                  <a:schemeClr val="accent6"/>
                </a:solidFill>
                <a:latin typeface="+mn-lt"/>
                <a:ea typeface="+mn-ea"/>
                <a:cs typeface="+mn-cs"/>
              </a:rPr>
              <a:t>Control the Format. </a:t>
            </a:r>
            <a:r>
              <a:rPr lang="en-US" sz="1200" b="0" kern="1200" baseline="0">
                <a:solidFill>
                  <a:schemeClr val="accent6"/>
                </a:solidFill>
                <a:latin typeface="Roboto Light" pitchFamily="2" charset="0"/>
                <a:ea typeface="Roboto Light" pitchFamily="2" charset="0"/>
                <a:cs typeface="+mn-cs"/>
              </a:rPr>
              <a:t>If a recipient doesn’t have the </a:t>
            </a:r>
            <a:r>
              <a:rPr lang="en-US" sz="1200" b="0" kern="1200" baseline="0" err="1">
                <a:solidFill>
                  <a:schemeClr val="accent6"/>
                </a:solidFill>
                <a:latin typeface="Roboto Light" pitchFamily="2" charset="0"/>
                <a:ea typeface="Roboto Light" pitchFamily="2" charset="0"/>
                <a:cs typeface="+mn-cs"/>
              </a:rPr>
              <a:t>Roboto</a:t>
            </a:r>
            <a:r>
              <a:rPr lang="en-US" sz="1200" b="0" kern="1200" baseline="0">
                <a:solidFill>
                  <a:schemeClr val="accent6"/>
                </a:solidFill>
                <a:latin typeface="Roboto Light" pitchFamily="2" charset="0"/>
                <a:ea typeface="Roboto Light" pitchFamily="2" charset="0"/>
                <a:cs typeface="+mn-cs"/>
              </a:rPr>
              <a:t> font, or if they have a different version of PowerPoint, your slides can end up looking whacky. Your recipient might see different colors, layouts, or weird fonts, which won’t look the way you want. Nobody wants that. But that’s a big risk if you send decks as .PPT files instead of as .PDF files.</a:t>
            </a:r>
          </a:p>
          <a:p>
            <a:pPr marL="342900" indent="-342900">
              <a:buClr>
                <a:schemeClr val="accent5"/>
              </a:buClr>
              <a:buFont typeface="+mj-lt"/>
              <a:buAutoNum type="arabicPeriod"/>
            </a:pPr>
            <a:endParaRPr lang="en-US" sz="1200" b="1" kern="1200" baseline="0">
              <a:solidFill>
                <a:schemeClr val="accent6"/>
              </a:solidFill>
              <a:latin typeface="+mn-lt"/>
              <a:ea typeface="+mn-ea"/>
              <a:cs typeface="+mn-cs"/>
            </a:endParaRPr>
          </a:p>
          <a:p>
            <a:pPr marL="342900" indent="-342900">
              <a:buClr>
                <a:schemeClr val="accent5"/>
              </a:buClr>
              <a:buFont typeface="+mj-lt"/>
              <a:buAutoNum type="arabicPeriod"/>
            </a:pPr>
            <a:r>
              <a:rPr lang="en-US" sz="1200" b="1" kern="1200" baseline="0">
                <a:solidFill>
                  <a:schemeClr val="accent6"/>
                </a:solidFill>
                <a:latin typeface="+mn-lt"/>
                <a:ea typeface="+mn-ea"/>
                <a:cs typeface="+mn-cs"/>
              </a:rPr>
              <a:t>Make it Easy for Recipients. </a:t>
            </a:r>
            <a:r>
              <a:rPr lang="en-US" sz="1200" b="0" kern="1200" baseline="0">
                <a:solidFill>
                  <a:schemeClr val="accent6"/>
                </a:solidFill>
                <a:latin typeface="Roboto Light" pitchFamily="2" charset="0"/>
                <a:ea typeface="Roboto Light" pitchFamily="2" charset="0"/>
                <a:cs typeface="+mn-cs"/>
              </a:rPr>
              <a:t>While lots of people have PowerPoint, it’s not guaranteed. Sending as PDF makes it easy to share your good work with someone who doesn’t have PowerPoint.</a:t>
            </a:r>
          </a:p>
          <a:p>
            <a:pPr marL="342900" indent="-342900">
              <a:buClr>
                <a:schemeClr val="accent5"/>
              </a:buClr>
              <a:buFont typeface="+mj-lt"/>
              <a:buAutoNum type="arabicPeriod"/>
            </a:pPr>
            <a:endParaRPr lang="en-US" sz="1200" b="0" kern="1200" baseline="0">
              <a:solidFill>
                <a:schemeClr val="accent6"/>
              </a:solidFill>
              <a:latin typeface="+mn-lt"/>
              <a:ea typeface="+mn-ea"/>
              <a:cs typeface="+mn-cs"/>
            </a:endParaRPr>
          </a:p>
          <a:p>
            <a:pPr marL="342900" indent="-342900">
              <a:buClr>
                <a:schemeClr val="accent5"/>
              </a:buClr>
              <a:buFont typeface="+mj-lt"/>
              <a:buAutoNum type="arabicPeriod"/>
            </a:pPr>
            <a:r>
              <a:rPr lang="en-US" sz="1200" b="1" kern="1200" baseline="0">
                <a:solidFill>
                  <a:schemeClr val="accent6"/>
                </a:solidFill>
                <a:latin typeface="+mn-lt"/>
                <a:ea typeface="+mn-ea"/>
                <a:cs typeface="+mn-cs"/>
              </a:rPr>
              <a:t>Enable Mobile Viewing</a:t>
            </a:r>
            <a:r>
              <a:rPr lang="en-US" sz="1200" b="0" kern="1200" baseline="0">
                <a:solidFill>
                  <a:schemeClr val="accent6"/>
                </a:solidFill>
                <a:latin typeface="+mn-lt"/>
                <a:ea typeface="+mn-ea"/>
                <a:cs typeface="+mn-cs"/>
              </a:rPr>
              <a:t>. </a:t>
            </a:r>
            <a:r>
              <a:rPr lang="en-US" sz="1200" b="0" kern="1200" baseline="0">
                <a:solidFill>
                  <a:schemeClr val="accent6"/>
                </a:solidFill>
                <a:latin typeface="Roboto Light" pitchFamily="2" charset="0"/>
                <a:ea typeface="Roboto Light" pitchFamily="2" charset="0"/>
                <a:cs typeface="+mn-cs"/>
              </a:rPr>
              <a:t>Unlike .PPT files, .PDF files are viewable on mobile devices. Bonus!</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65277" y="6581866"/>
            <a:ext cx="1407083" cy="187142"/>
          </a:xfrm>
          <a:prstGeom prst="rect">
            <a:avLst/>
          </a:prstGeom>
        </p:spPr>
      </p:pic>
    </p:spTree>
    <p:extLst>
      <p:ext uri="{BB962C8B-B14F-4D97-AF65-F5344CB8AC3E}">
        <p14:creationId xmlns:p14="http://schemas.microsoft.com/office/powerpoint/2010/main" xmlns="" val="27632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in Whit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3035473" y="2223486"/>
            <a:ext cx="6118918" cy="813816"/>
          </a:xfrm>
          <a:prstGeom prst="rect">
            <a:avLst/>
          </a:prstGeom>
        </p:spPr>
      </p:pic>
      <p:sp>
        <p:nvSpPr>
          <p:cNvPr id="5" name="Footer Placeholder 4">
            <a:extLst>
              <a:ext uri="{FF2B5EF4-FFF2-40B4-BE49-F238E27FC236}">
                <a16:creationId xmlns="" xmlns:a16="http://schemas.microsoft.com/office/drawing/2014/main" id="{64604E2E-0263-BE46-8FFE-1FDC958C04FB}"/>
              </a:ext>
            </a:extLst>
          </p:cNvPr>
          <p:cNvSpPr txBox="1">
            <a:spLocks/>
          </p:cNvSpPr>
          <p:nvPr/>
        </p:nvSpPr>
        <p:spPr>
          <a:xfrm>
            <a:off x="2919171" y="6601233"/>
            <a:ext cx="6353658" cy="258606"/>
          </a:xfrm>
          <a:prstGeom prst="rect">
            <a:avLst/>
          </a:prstGeom>
        </p:spPr>
        <p:txBody>
          <a:bodyPr vert="horz" lIns="0" tIns="0" rIns="0" bIns="0" rtlCol="0" anchor="ctr" anchorCtr="0"/>
          <a:lstStyle>
            <a:defPPr>
              <a:defRPr lang="en-US"/>
            </a:defPPr>
            <a:lvl1pPr marL="0" algn="r" defTabSz="457200" rtl="0" eaLnBrk="1" latinLnBrk="0" hangingPunct="1">
              <a:lnSpc>
                <a:spcPts val="840"/>
              </a:lnSpc>
              <a:defRPr sz="7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b="0">
                <a:solidFill>
                  <a:schemeClr val="accent6">
                    <a:lumMod val="60000"/>
                    <a:lumOff val="40000"/>
                  </a:schemeClr>
                </a:solidFill>
                <a:latin typeface="Arial" panose="020B0604020202020204" pitchFamily="34" charset="0"/>
                <a:ea typeface="Open Sans" panose="020B0606030504020204" pitchFamily="34" charset="0"/>
                <a:cs typeface="Arial" panose="020B0604020202020204" pitchFamily="34" charset="0"/>
              </a:rPr>
              <a:t>Confidential</a:t>
            </a:r>
            <a:r>
              <a:rPr lang="en-GB" sz="800" b="0" baseline="0">
                <a:solidFill>
                  <a:schemeClr val="accent6">
                    <a:lumMod val="60000"/>
                    <a:lumOff val="40000"/>
                  </a:schemeClr>
                </a:solidFill>
                <a:latin typeface="Arial" panose="020B0604020202020204" pitchFamily="34" charset="0"/>
                <a:ea typeface="Open Sans" panose="020B0606030504020204" pitchFamily="34" charset="0"/>
                <a:cs typeface="Arial" panose="020B0604020202020204" pitchFamily="34" charset="0"/>
              </a:rPr>
              <a:t>, </a:t>
            </a:r>
            <a:r>
              <a:rPr lang="en-GB" sz="800" b="0">
                <a:solidFill>
                  <a:schemeClr val="accent6">
                    <a:lumMod val="60000"/>
                    <a:lumOff val="40000"/>
                  </a:schemeClr>
                </a:solidFill>
                <a:latin typeface="Arial" panose="020B0604020202020204" pitchFamily="34" charset="0"/>
                <a:ea typeface="Open Sans" panose="020B0606030504020204" pitchFamily="34" charset="0"/>
                <a:cs typeface="Arial" panose="020B0604020202020204" pitchFamily="34" charset="0"/>
              </a:rPr>
              <a:t>Do Not Distribute</a:t>
            </a:r>
            <a:r>
              <a:rPr lang="en-GB" sz="800" b="0" baseline="0">
                <a:solidFill>
                  <a:schemeClr val="accent6">
                    <a:lumMod val="60000"/>
                    <a:lumOff val="40000"/>
                  </a:schemeClr>
                </a:solidFill>
                <a:latin typeface="Arial" panose="020B0604020202020204" pitchFamily="34" charset="0"/>
                <a:ea typeface="Open Sans" panose="020B0606030504020204" pitchFamily="34" charset="0"/>
                <a:cs typeface="Arial" panose="020B0604020202020204" pitchFamily="34" charset="0"/>
              </a:rPr>
              <a:t>  |  </a:t>
            </a:r>
            <a:r>
              <a:rPr lang="en-GB" sz="800" b="0">
                <a:solidFill>
                  <a:schemeClr val="accent6">
                    <a:lumMod val="60000"/>
                    <a:lumOff val="40000"/>
                  </a:schemeClr>
                </a:solidFill>
                <a:latin typeface="Arial" panose="020B0604020202020204" pitchFamily="34" charset="0"/>
                <a:ea typeface="Open Sans" panose="020B0606030504020204" pitchFamily="34" charset="0"/>
                <a:cs typeface="Arial" panose="020B0604020202020204" pitchFamily="34" charset="0"/>
              </a:rPr>
              <a:t>Copyright</a:t>
            </a:r>
            <a:r>
              <a:rPr lang="en-GB" sz="800" b="0" baseline="0">
                <a:solidFill>
                  <a:schemeClr val="accent6">
                    <a:lumMod val="60000"/>
                    <a:lumOff val="40000"/>
                  </a:schemeClr>
                </a:solidFill>
                <a:latin typeface="Arial" panose="020B0604020202020204" pitchFamily="34" charset="0"/>
                <a:ea typeface="Open Sans" panose="020B0606030504020204" pitchFamily="34" charset="0"/>
                <a:cs typeface="Arial" panose="020B0604020202020204" pitchFamily="34" charset="0"/>
              </a:rPr>
              <a:t> </a:t>
            </a:r>
            <a:r>
              <a:rPr lang="en-GB" sz="800" b="0">
                <a:solidFill>
                  <a:schemeClr val="accent6">
                    <a:lumMod val="60000"/>
                    <a:lumOff val="40000"/>
                  </a:schemeClr>
                </a:solidFill>
                <a:latin typeface="Arial" panose="020B0604020202020204" pitchFamily="34" charset="0"/>
                <a:ea typeface="Open Sans" panose="020B0606030504020204" pitchFamily="34" charset="0"/>
                <a:cs typeface="Arial" panose="020B0604020202020204" pitchFamily="34" charset="0"/>
              </a:rPr>
              <a:t>© 2018, Capital Confirmation, Inc.</a:t>
            </a:r>
          </a:p>
        </p:txBody>
      </p:sp>
      <p:sp>
        <p:nvSpPr>
          <p:cNvPr id="9" name="Subtitle 2"/>
          <p:cNvSpPr>
            <a:spLocks noGrp="1"/>
          </p:cNvSpPr>
          <p:nvPr>
            <p:ph type="subTitle" idx="1" hasCustomPrompt="1"/>
          </p:nvPr>
        </p:nvSpPr>
        <p:spPr>
          <a:xfrm>
            <a:off x="2812592" y="3684013"/>
            <a:ext cx="6566816" cy="710654"/>
          </a:xfrm>
        </p:spPr>
        <p:txBody>
          <a:bodyPr vert="horz" anchor="ctr" anchorCtr="0">
            <a:normAutofit/>
          </a:bodyPr>
          <a:lstStyle>
            <a:lvl1pPr marL="0" indent="0" algn="ctr">
              <a:lnSpc>
                <a:spcPct val="100000"/>
              </a:lnSpc>
              <a:spcAft>
                <a:spcPts val="0"/>
              </a:spcAft>
              <a:buNone/>
              <a:defRPr sz="2400" b="1" i="0" baseline="0">
                <a:solidFill>
                  <a:schemeClr val="accent2"/>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a title for your presentation</a:t>
            </a:r>
          </a:p>
        </p:txBody>
      </p:sp>
      <p:sp>
        <p:nvSpPr>
          <p:cNvPr id="10" name="Text Placeholder 2"/>
          <p:cNvSpPr>
            <a:spLocks noGrp="1"/>
          </p:cNvSpPr>
          <p:nvPr>
            <p:ph type="body" sz="quarter" idx="10" hasCustomPrompt="1"/>
          </p:nvPr>
        </p:nvSpPr>
        <p:spPr>
          <a:xfrm>
            <a:off x="3302793" y="4422253"/>
            <a:ext cx="5586413" cy="619125"/>
          </a:xfrm>
        </p:spPr>
        <p:txBody>
          <a:bodyPr anchor="ctr"/>
          <a:lstStyle>
            <a:lvl1pPr marL="0" indent="0" algn="ctr">
              <a:buNone/>
              <a:defRPr b="0" baseline="0">
                <a:solidFill>
                  <a:schemeClr val="accent2"/>
                </a:solidFill>
                <a:latin typeface="Roboto Light" pitchFamily="2" charset="0"/>
                <a:ea typeface="Roboto Light" pitchFamily="2" charset="0"/>
              </a:defRPr>
            </a:lvl1pPr>
          </a:lstStyle>
          <a:p>
            <a:pPr lvl="0"/>
            <a:r>
              <a:rPr lang="en-US"/>
              <a:t>Click to add a date, your name, or subtitle</a:t>
            </a:r>
          </a:p>
        </p:txBody>
      </p:sp>
    </p:spTree>
    <p:extLst>
      <p:ext uri="{BB962C8B-B14F-4D97-AF65-F5344CB8AC3E}">
        <p14:creationId xmlns:p14="http://schemas.microsoft.com/office/powerpoint/2010/main" xmlns="" val="1724814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BB1AF9-BC7F-4968-8EAD-1EC09C17F78C}" type="datetimeFigureOut">
              <a:rPr lang="en-GB" smtClean="0"/>
              <a:pPr/>
              <a:t>15/03/2019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81250BB2-087A-4121-81C5-52602960537B}" type="slidenum">
              <a:rPr lang="en-GB" smtClean="0"/>
              <a:pPr/>
              <a:t>‹Nº›</a:t>
            </a:fld>
            <a:endParaRPr lang="en-GB"/>
          </a:p>
        </p:txBody>
      </p:sp>
    </p:spTree>
    <p:extLst>
      <p:ext uri="{BB962C8B-B14F-4D97-AF65-F5344CB8AC3E}">
        <p14:creationId xmlns:p14="http://schemas.microsoft.com/office/powerpoint/2010/main" xmlns="" val="2955196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7BB1AF9-BC7F-4968-8EAD-1EC09C17F78C}" type="datetimeFigureOut">
              <a:rPr lang="en-GB" smtClean="0"/>
              <a:pPr/>
              <a:t>15/03/2019</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81250BB2-087A-4121-81C5-52602960537B}" type="slidenum">
              <a:rPr lang="en-GB" smtClean="0"/>
              <a:pPr/>
              <a:t>‹Nº›</a:t>
            </a:fld>
            <a:endParaRPr lang="en-GB"/>
          </a:p>
        </p:txBody>
      </p:sp>
    </p:spTree>
    <p:extLst>
      <p:ext uri="{BB962C8B-B14F-4D97-AF65-F5344CB8AC3E}">
        <p14:creationId xmlns:p14="http://schemas.microsoft.com/office/powerpoint/2010/main" xmlns="" val="2938056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in Dark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037609" y="2223770"/>
            <a:ext cx="6116782" cy="813532"/>
          </a:xfrm>
          <a:prstGeom prst="rect">
            <a:avLst/>
          </a:prstGeom>
        </p:spPr>
      </p:pic>
      <p:sp>
        <p:nvSpPr>
          <p:cNvPr id="7" name="Footer Placeholder 4">
            <a:extLst>
              <a:ext uri="{FF2B5EF4-FFF2-40B4-BE49-F238E27FC236}">
                <a16:creationId xmlns="" xmlns:a16="http://schemas.microsoft.com/office/drawing/2014/main" id="{64604E2E-0263-BE46-8FFE-1FDC958C04FB}"/>
              </a:ext>
            </a:extLst>
          </p:cNvPr>
          <p:cNvSpPr txBox="1">
            <a:spLocks/>
          </p:cNvSpPr>
          <p:nvPr/>
        </p:nvSpPr>
        <p:spPr>
          <a:xfrm>
            <a:off x="2919171" y="6601233"/>
            <a:ext cx="6353658" cy="258606"/>
          </a:xfrm>
          <a:prstGeom prst="rect">
            <a:avLst/>
          </a:prstGeom>
        </p:spPr>
        <p:txBody>
          <a:bodyPr vert="horz" lIns="0" tIns="0" rIns="0" bIns="0" rtlCol="0" anchor="ctr" anchorCtr="0"/>
          <a:lstStyle>
            <a:defPPr>
              <a:defRPr lang="en-US"/>
            </a:defPPr>
            <a:lvl1pPr marL="0" algn="r" defTabSz="457200" rtl="0" eaLnBrk="1" latinLnBrk="0" hangingPunct="1">
              <a:lnSpc>
                <a:spcPts val="840"/>
              </a:lnSpc>
              <a:defRPr sz="7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b="0">
                <a:solidFill>
                  <a:schemeClr val="tx2">
                    <a:lumMod val="60000"/>
                    <a:lumOff val="40000"/>
                  </a:schemeClr>
                </a:solidFill>
                <a:latin typeface="Arial" panose="020B0604020202020204" pitchFamily="34" charset="0"/>
                <a:ea typeface="Open Sans" panose="020B0606030504020204" pitchFamily="34" charset="0"/>
                <a:cs typeface="Arial" panose="020B0604020202020204" pitchFamily="34" charset="0"/>
              </a:rPr>
              <a:t>Confidential</a:t>
            </a:r>
            <a:r>
              <a:rPr lang="en-GB" sz="800" b="0" baseline="0">
                <a:solidFill>
                  <a:schemeClr val="tx2">
                    <a:lumMod val="60000"/>
                    <a:lumOff val="40000"/>
                  </a:schemeClr>
                </a:solidFill>
                <a:latin typeface="Arial" panose="020B0604020202020204" pitchFamily="34" charset="0"/>
                <a:ea typeface="Open Sans" panose="020B0606030504020204" pitchFamily="34" charset="0"/>
                <a:cs typeface="Arial" panose="020B0604020202020204" pitchFamily="34" charset="0"/>
              </a:rPr>
              <a:t>, </a:t>
            </a:r>
            <a:r>
              <a:rPr lang="en-GB" sz="800" b="0">
                <a:solidFill>
                  <a:schemeClr val="tx2">
                    <a:lumMod val="60000"/>
                    <a:lumOff val="40000"/>
                  </a:schemeClr>
                </a:solidFill>
                <a:latin typeface="Arial" panose="020B0604020202020204" pitchFamily="34" charset="0"/>
                <a:ea typeface="Open Sans" panose="020B0606030504020204" pitchFamily="34" charset="0"/>
                <a:cs typeface="Arial" panose="020B0604020202020204" pitchFamily="34" charset="0"/>
              </a:rPr>
              <a:t>Do Not Distribute</a:t>
            </a:r>
            <a:r>
              <a:rPr lang="en-GB" sz="800" b="0" baseline="0">
                <a:solidFill>
                  <a:schemeClr val="tx2">
                    <a:lumMod val="60000"/>
                    <a:lumOff val="40000"/>
                  </a:schemeClr>
                </a:solidFill>
                <a:latin typeface="Arial" panose="020B0604020202020204" pitchFamily="34" charset="0"/>
                <a:ea typeface="Open Sans" panose="020B0606030504020204" pitchFamily="34" charset="0"/>
                <a:cs typeface="Arial" panose="020B0604020202020204" pitchFamily="34" charset="0"/>
              </a:rPr>
              <a:t>  |  </a:t>
            </a:r>
            <a:r>
              <a:rPr lang="en-GB" sz="800" b="0">
                <a:solidFill>
                  <a:schemeClr val="tx2">
                    <a:lumMod val="60000"/>
                    <a:lumOff val="40000"/>
                  </a:schemeClr>
                </a:solidFill>
                <a:latin typeface="Arial" panose="020B0604020202020204" pitchFamily="34" charset="0"/>
                <a:ea typeface="Open Sans" panose="020B0606030504020204" pitchFamily="34" charset="0"/>
                <a:cs typeface="Arial" panose="020B0604020202020204" pitchFamily="34" charset="0"/>
              </a:rPr>
              <a:t>Copyright</a:t>
            </a:r>
            <a:r>
              <a:rPr lang="en-GB" sz="800" b="0" baseline="0">
                <a:solidFill>
                  <a:schemeClr val="tx2">
                    <a:lumMod val="60000"/>
                    <a:lumOff val="40000"/>
                  </a:schemeClr>
                </a:solidFill>
                <a:latin typeface="Arial" panose="020B0604020202020204" pitchFamily="34" charset="0"/>
                <a:ea typeface="Open Sans" panose="020B0606030504020204" pitchFamily="34" charset="0"/>
                <a:cs typeface="Arial" panose="020B0604020202020204" pitchFamily="34" charset="0"/>
              </a:rPr>
              <a:t> </a:t>
            </a:r>
            <a:r>
              <a:rPr lang="en-GB" sz="800" b="0">
                <a:solidFill>
                  <a:schemeClr val="tx2">
                    <a:lumMod val="60000"/>
                    <a:lumOff val="40000"/>
                  </a:schemeClr>
                </a:solidFill>
                <a:latin typeface="Arial" panose="020B0604020202020204" pitchFamily="34" charset="0"/>
                <a:ea typeface="Open Sans" panose="020B0606030504020204" pitchFamily="34" charset="0"/>
                <a:cs typeface="Arial" panose="020B0604020202020204" pitchFamily="34" charset="0"/>
              </a:rPr>
              <a:t>© 2018, Capital Confirmation, Inc.</a:t>
            </a:r>
          </a:p>
        </p:txBody>
      </p:sp>
      <p:sp>
        <p:nvSpPr>
          <p:cNvPr id="10" name="Subtitle 2"/>
          <p:cNvSpPr>
            <a:spLocks noGrp="1"/>
          </p:cNvSpPr>
          <p:nvPr>
            <p:ph type="subTitle" idx="1" hasCustomPrompt="1"/>
          </p:nvPr>
        </p:nvSpPr>
        <p:spPr>
          <a:xfrm>
            <a:off x="2812592" y="3684013"/>
            <a:ext cx="6566816" cy="710654"/>
          </a:xfrm>
        </p:spPr>
        <p:txBody>
          <a:bodyPr vert="horz" anchor="ctr" anchorCtr="0">
            <a:norm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1" i="0"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 title for your presentation</a:t>
            </a:r>
          </a:p>
        </p:txBody>
      </p:sp>
      <p:sp>
        <p:nvSpPr>
          <p:cNvPr id="11" name="Text Placeholder 2"/>
          <p:cNvSpPr>
            <a:spLocks noGrp="1"/>
          </p:cNvSpPr>
          <p:nvPr>
            <p:ph type="body" sz="quarter" idx="10" hasCustomPrompt="1"/>
          </p:nvPr>
        </p:nvSpPr>
        <p:spPr>
          <a:xfrm>
            <a:off x="3302793" y="4422253"/>
            <a:ext cx="5586413" cy="619125"/>
          </a:xfrm>
        </p:spPr>
        <p:txBody>
          <a:bodyPr anchor="ctr"/>
          <a:lstStyle>
            <a:lvl1pPr marL="0" indent="0" algn="ctr">
              <a:buNone/>
              <a:defRPr b="0" baseline="0">
                <a:solidFill>
                  <a:schemeClr val="bg1"/>
                </a:solidFill>
                <a:latin typeface="Roboto Light" pitchFamily="2" charset="0"/>
                <a:ea typeface="Roboto Light" pitchFamily="2" charset="0"/>
              </a:defRPr>
            </a:lvl1pPr>
          </a:lstStyle>
          <a:p>
            <a:pPr lvl="0"/>
            <a:r>
              <a:rPr lang="en-US"/>
              <a:t>Click to add a date, your name, or subtitle</a:t>
            </a:r>
          </a:p>
        </p:txBody>
      </p:sp>
    </p:spTree>
    <p:extLst>
      <p:ext uri="{BB962C8B-B14F-4D97-AF65-F5344CB8AC3E}">
        <p14:creationId xmlns:p14="http://schemas.microsoft.com/office/powerpoint/2010/main" xmlns="" val="393191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in Blue w Pattern">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628376" y="0"/>
            <a:ext cx="1563624" cy="6858000"/>
          </a:xfrm>
          <a:prstGeom prst="rect">
            <a:avLst/>
          </a:prstGeom>
        </p:spPr>
      </p:pic>
      <p:sp>
        <p:nvSpPr>
          <p:cNvPr id="6" name="Title 1">
            <a:extLst>
              <a:ext uri="{FF2B5EF4-FFF2-40B4-BE49-F238E27FC236}">
                <a16:creationId xmlns="" xmlns:a16="http://schemas.microsoft.com/office/drawing/2014/main" id="{4A820A4F-236B-644A-B2E6-381BBFE983E3}"/>
              </a:ext>
            </a:extLst>
          </p:cNvPr>
          <p:cNvSpPr>
            <a:spLocks noGrp="1"/>
          </p:cNvSpPr>
          <p:nvPr>
            <p:ph type="title" hasCustomPrompt="1"/>
          </p:nvPr>
        </p:nvSpPr>
        <p:spPr>
          <a:xfrm>
            <a:off x="460800" y="1852634"/>
            <a:ext cx="9981058" cy="866519"/>
          </a:xfrm>
        </p:spPr>
        <p:txBody>
          <a:bodyPr anchor="ctr">
            <a:normAutofit/>
          </a:bodyPr>
          <a:lstStyle>
            <a:lvl1pPr algn="l">
              <a:lnSpc>
                <a:spcPct val="100000"/>
              </a:lnSpc>
              <a:defRPr sz="4000" baseline="0">
                <a:solidFill>
                  <a:schemeClr val="bg1"/>
                </a:solidFill>
              </a:defRPr>
            </a:lvl1pPr>
          </a:lstStyle>
          <a:p>
            <a:r>
              <a:rPr lang="en-US"/>
              <a:t>Click to add a title to this divider slide</a:t>
            </a:r>
          </a:p>
        </p:txBody>
      </p:sp>
      <p:sp>
        <p:nvSpPr>
          <p:cNvPr id="12" name="Subtitle 2"/>
          <p:cNvSpPr>
            <a:spLocks noGrp="1"/>
          </p:cNvSpPr>
          <p:nvPr>
            <p:ph type="subTitle" idx="1" hasCustomPrompt="1"/>
          </p:nvPr>
        </p:nvSpPr>
        <p:spPr>
          <a:xfrm>
            <a:off x="460800" y="2768081"/>
            <a:ext cx="6566816" cy="710654"/>
          </a:xfrm>
        </p:spPr>
        <p:txBody>
          <a:bodyPr vert="horz" anchor="ctr" anchorCtr="0">
            <a:normAutofit/>
          </a:bodyPr>
          <a:lstStyle>
            <a:lvl1pPr marL="0" indent="0" algn="l">
              <a:lnSpc>
                <a:spcPct val="100000"/>
              </a:lnSpc>
              <a:spcAft>
                <a:spcPts val="0"/>
              </a:spcAft>
              <a:buNone/>
              <a:defRPr sz="2000" b="0" i="0" baseline="0">
                <a:solidFill>
                  <a:schemeClr val="bg1"/>
                </a:solidFill>
                <a:latin typeface="Roboto Light" pitchFamily="2" charset="0"/>
                <a:ea typeface="Roboto Light" pitchFamily="2"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add an optional subtitle here</a:t>
            </a:r>
          </a:p>
        </p:txBody>
      </p:sp>
      <p:sp>
        <p:nvSpPr>
          <p:cNvPr id="8" name="Footer Placeholder 4">
            <a:extLst>
              <a:ext uri="{FF2B5EF4-FFF2-40B4-BE49-F238E27FC236}">
                <a16:creationId xmlns="" xmlns:a16="http://schemas.microsoft.com/office/drawing/2014/main" id="{64604E2E-0263-BE46-8FFE-1FDC958C04FB}"/>
              </a:ext>
            </a:extLst>
          </p:cNvPr>
          <p:cNvSpPr txBox="1">
            <a:spLocks/>
          </p:cNvSpPr>
          <p:nvPr/>
        </p:nvSpPr>
        <p:spPr>
          <a:xfrm>
            <a:off x="2919171" y="6601233"/>
            <a:ext cx="6353658" cy="258606"/>
          </a:xfrm>
          <a:prstGeom prst="rect">
            <a:avLst/>
          </a:prstGeom>
        </p:spPr>
        <p:txBody>
          <a:bodyPr vert="horz" lIns="0" tIns="0" rIns="0" bIns="0" rtlCol="0" anchor="ctr" anchorCtr="0"/>
          <a:lstStyle>
            <a:defPPr>
              <a:defRPr lang="en-US"/>
            </a:defPPr>
            <a:lvl1pPr marL="0" algn="r" defTabSz="457200" rtl="0" eaLnBrk="1" latinLnBrk="0" hangingPunct="1">
              <a:lnSpc>
                <a:spcPts val="840"/>
              </a:lnSpc>
              <a:defRPr sz="7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b="0">
                <a:solidFill>
                  <a:schemeClr val="tx1">
                    <a:lumMod val="60000"/>
                    <a:lumOff val="40000"/>
                  </a:schemeClr>
                </a:solidFill>
                <a:latin typeface="Arial" panose="020B0604020202020204" pitchFamily="34" charset="0"/>
                <a:ea typeface="Open Sans" panose="020B0606030504020204" pitchFamily="34" charset="0"/>
                <a:cs typeface="Arial" panose="020B0604020202020204" pitchFamily="34" charset="0"/>
              </a:rPr>
              <a:t>Confidential</a:t>
            </a:r>
            <a:r>
              <a:rPr lang="en-GB" sz="800" b="0" baseline="0">
                <a:solidFill>
                  <a:schemeClr val="tx1">
                    <a:lumMod val="60000"/>
                    <a:lumOff val="40000"/>
                  </a:schemeClr>
                </a:solidFill>
                <a:latin typeface="Arial" panose="020B0604020202020204" pitchFamily="34" charset="0"/>
                <a:ea typeface="Open Sans" panose="020B0606030504020204" pitchFamily="34" charset="0"/>
                <a:cs typeface="Arial" panose="020B0604020202020204" pitchFamily="34" charset="0"/>
              </a:rPr>
              <a:t>, </a:t>
            </a:r>
            <a:r>
              <a:rPr lang="en-GB" sz="800" b="0">
                <a:solidFill>
                  <a:schemeClr val="tx1">
                    <a:lumMod val="60000"/>
                    <a:lumOff val="40000"/>
                  </a:schemeClr>
                </a:solidFill>
                <a:latin typeface="Arial" panose="020B0604020202020204" pitchFamily="34" charset="0"/>
                <a:ea typeface="Open Sans" panose="020B0606030504020204" pitchFamily="34" charset="0"/>
                <a:cs typeface="Arial" panose="020B0604020202020204" pitchFamily="34" charset="0"/>
              </a:rPr>
              <a:t>Do Not Distribute</a:t>
            </a:r>
            <a:r>
              <a:rPr lang="en-GB" sz="800" b="0" baseline="0">
                <a:solidFill>
                  <a:schemeClr val="tx1">
                    <a:lumMod val="60000"/>
                    <a:lumOff val="40000"/>
                  </a:schemeClr>
                </a:solidFill>
                <a:latin typeface="Arial" panose="020B0604020202020204" pitchFamily="34" charset="0"/>
                <a:ea typeface="Open Sans" panose="020B0606030504020204" pitchFamily="34" charset="0"/>
                <a:cs typeface="Arial" panose="020B0604020202020204" pitchFamily="34" charset="0"/>
              </a:rPr>
              <a:t>  |  </a:t>
            </a:r>
            <a:r>
              <a:rPr lang="en-GB" sz="800" b="0">
                <a:solidFill>
                  <a:schemeClr val="tx1">
                    <a:lumMod val="60000"/>
                    <a:lumOff val="40000"/>
                  </a:schemeClr>
                </a:solidFill>
                <a:latin typeface="Arial" panose="020B0604020202020204" pitchFamily="34" charset="0"/>
                <a:ea typeface="Open Sans" panose="020B0606030504020204" pitchFamily="34" charset="0"/>
                <a:cs typeface="Arial" panose="020B0604020202020204" pitchFamily="34" charset="0"/>
              </a:rPr>
              <a:t>Copyright</a:t>
            </a:r>
            <a:r>
              <a:rPr lang="en-GB" sz="800" b="0" baseline="0">
                <a:solidFill>
                  <a:schemeClr val="tx1">
                    <a:lumMod val="60000"/>
                    <a:lumOff val="40000"/>
                  </a:schemeClr>
                </a:solidFill>
                <a:latin typeface="Arial" panose="020B0604020202020204" pitchFamily="34" charset="0"/>
                <a:ea typeface="Open Sans" panose="020B0606030504020204" pitchFamily="34" charset="0"/>
                <a:cs typeface="Arial" panose="020B0604020202020204" pitchFamily="34" charset="0"/>
              </a:rPr>
              <a:t> </a:t>
            </a:r>
            <a:r>
              <a:rPr lang="en-GB" sz="800" b="0">
                <a:solidFill>
                  <a:schemeClr val="tx1">
                    <a:lumMod val="60000"/>
                    <a:lumOff val="40000"/>
                  </a:schemeClr>
                </a:solidFill>
                <a:latin typeface="Arial" panose="020B0604020202020204" pitchFamily="34" charset="0"/>
                <a:ea typeface="Open Sans" panose="020B0606030504020204" pitchFamily="34" charset="0"/>
                <a:cs typeface="Arial" panose="020B0604020202020204" pitchFamily="34" charset="0"/>
              </a:rPr>
              <a:t>© 2018, Capital Confirmation, Inc.</a:t>
            </a:r>
          </a:p>
        </p:txBody>
      </p:sp>
    </p:spTree>
    <p:extLst>
      <p:ext uri="{BB962C8B-B14F-4D97-AF65-F5344CB8AC3E}">
        <p14:creationId xmlns:p14="http://schemas.microsoft.com/office/powerpoint/2010/main" xmlns="" val="2902529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in White w Pattern">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628376" y="0"/>
            <a:ext cx="1563624" cy="6858000"/>
          </a:xfrm>
          <a:prstGeom prst="rect">
            <a:avLst/>
          </a:prstGeom>
        </p:spPr>
      </p:pic>
      <p:sp>
        <p:nvSpPr>
          <p:cNvPr id="6" name="Title 1">
            <a:extLst>
              <a:ext uri="{FF2B5EF4-FFF2-40B4-BE49-F238E27FC236}">
                <a16:creationId xmlns="" xmlns:a16="http://schemas.microsoft.com/office/drawing/2014/main" id="{4A820A4F-236B-644A-B2E6-381BBFE983E3}"/>
              </a:ext>
            </a:extLst>
          </p:cNvPr>
          <p:cNvSpPr>
            <a:spLocks noGrp="1"/>
          </p:cNvSpPr>
          <p:nvPr>
            <p:ph type="title" hasCustomPrompt="1"/>
          </p:nvPr>
        </p:nvSpPr>
        <p:spPr>
          <a:xfrm>
            <a:off x="460800" y="1852634"/>
            <a:ext cx="9981058" cy="866519"/>
          </a:xfrm>
        </p:spPr>
        <p:txBody>
          <a:bodyPr anchor="ctr">
            <a:normAutofit/>
          </a:bodyPr>
          <a:lstStyle>
            <a:lvl1pPr algn="l">
              <a:lnSpc>
                <a:spcPct val="100000"/>
              </a:lnSpc>
              <a:defRPr sz="4000">
                <a:solidFill>
                  <a:schemeClr val="tx1"/>
                </a:solidFill>
              </a:defRPr>
            </a:lvl1pPr>
          </a:lstStyle>
          <a:p>
            <a:r>
              <a:rPr lang="en-US"/>
              <a:t>Click to add a title to this divider slide</a:t>
            </a:r>
          </a:p>
        </p:txBody>
      </p:sp>
      <p:sp>
        <p:nvSpPr>
          <p:cNvPr id="12" name="Subtitle 2"/>
          <p:cNvSpPr>
            <a:spLocks noGrp="1"/>
          </p:cNvSpPr>
          <p:nvPr>
            <p:ph type="subTitle" idx="1" hasCustomPrompt="1"/>
          </p:nvPr>
        </p:nvSpPr>
        <p:spPr>
          <a:xfrm>
            <a:off x="460800" y="2768081"/>
            <a:ext cx="6566816" cy="710654"/>
          </a:xfrm>
        </p:spPr>
        <p:txBody>
          <a:bodyPr vert="horz" anchor="ctr" anchorCtr="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0" i="0">
                <a:solidFill>
                  <a:schemeClr val="tx2"/>
                </a:solidFill>
                <a:latin typeface="Roboto Light" pitchFamily="2" charset="0"/>
                <a:ea typeface="Roboto Light" pitchFamily="2"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add an optional subtitle here</a:t>
            </a:r>
          </a:p>
        </p:txBody>
      </p:sp>
      <p:sp>
        <p:nvSpPr>
          <p:cNvPr id="5" name="Footer Placeholder 4">
            <a:extLst>
              <a:ext uri="{FF2B5EF4-FFF2-40B4-BE49-F238E27FC236}">
                <a16:creationId xmlns="" xmlns:a16="http://schemas.microsoft.com/office/drawing/2014/main" id="{64604E2E-0263-BE46-8FFE-1FDC958C04FB}"/>
              </a:ext>
            </a:extLst>
          </p:cNvPr>
          <p:cNvSpPr txBox="1">
            <a:spLocks/>
          </p:cNvSpPr>
          <p:nvPr/>
        </p:nvSpPr>
        <p:spPr>
          <a:xfrm>
            <a:off x="2919171" y="6601233"/>
            <a:ext cx="6353658" cy="258606"/>
          </a:xfrm>
          <a:prstGeom prst="rect">
            <a:avLst/>
          </a:prstGeom>
        </p:spPr>
        <p:txBody>
          <a:bodyPr vert="horz" lIns="0" tIns="0" rIns="0" bIns="0" rtlCol="0" anchor="ctr" anchorCtr="0"/>
          <a:lstStyle>
            <a:defPPr>
              <a:defRPr lang="en-US"/>
            </a:defPPr>
            <a:lvl1pPr marL="0" algn="r" defTabSz="457200" rtl="0" eaLnBrk="1" latinLnBrk="0" hangingPunct="1">
              <a:lnSpc>
                <a:spcPts val="840"/>
              </a:lnSpc>
              <a:defRPr sz="7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b="0">
                <a:solidFill>
                  <a:schemeClr val="accent6">
                    <a:lumMod val="60000"/>
                    <a:lumOff val="40000"/>
                  </a:schemeClr>
                </a:solidFill>
                <a:latin typeface="Arial" panose="020B0604020202020204" pitchFamily="34" charset="0"/>
                <a:ea typeface="Open Sans" panose="020B0606030504020204" pitchFamily="34" charset="0"/>
                <a:cs typeface="Arial" panose="020B0604020202020204" pitchFamily="34" charset="0"/>
              </a:rPr>
              <a:t>Confidential</a:t>
            </a:r>
            <a:r>
              <a:rPr lang="en-GB" sz="800" b="0" baseline="0">
                <a:solidFill>
                  <a:schemeClr val="accent6">
                    <a:lumMod val="60000"/>
                    <a:lumOff val="40000"/>
                  </a:schemeClr>
                </a:solidFill>
                <a:latin typeface="Arial" panose="020B0604020202020204" pitchFamily="34" charset="0"/>
                <a:ea typeface="Open Sans" panose="020B0606030504020204" pitchFamily="34" charset="0"/>
                <a:cs typeface="Arial" panose="020B0604020202020204" pitchFamily="34" charset="0"/>
              </a:rPr>
              <a:t>, </a:t>
            </a:r>
            <a:r>
              <a:rPr lang="en-GB" sz="800" b="0">
                <a:solidFill>
                  <a:schemeClr val="accent6">
                    <a:lumMod val="60000"/>
                    <a:lumOff val="40000"/>
                  </a:schemeClr>
                </a:solidFill>
                <a:latin typeface="Arial" panose="020B0604020202020204" pitchFamily="34" charset="0"/>
                <a:ea typeface="Open Sans" panose="020B0606030504020204" pitchFamily="34" charset="0"/>
                <a:cs typeface="Arial" panose="020B0604020202020204" pitchFamily="34" charset="0"/>
              </a:rPr>
              <a:t>Do Not Distribute</a:t>
            </a:r>
            <a:r>
              <a:rPr lang="en-GB" sz="800" b="0" baseline="0">
                <a:solidFill>
                  <a:schemeClr val="accent6">
                    <a:lumMod val="60000"/>
                    <a:lumOff val="40000"/>
                  </a:schemeClr>
                </a:solidFill>
                <a:latin typeface="Arial" panose="020B0604020202020204" pitchFamily="34" charset="0"/>
                <a:ea typeface="Open Sans" panose="020B0606030504020204" pitchFamily="34" charset="0"/>
                <a:cs typeface="Arial" panose="020B0604020202020204" pitchFamily="34" charset="0"/>
              </a:rPr>
              <a:t>  |  </a:t>
            </a:r>
            <a:r>
              <a:rPr lang="en-GB" sz="800" b="0">
                <a:solidFill>
                  <a:schemeClr val="accent6">
                    <a:lumMod val="60000"/>
                    <a:lumOff val="40000"/>
                  </a:schemeClr>
                </a:solidFill>
                <a:latin typeface="Arial" panose="020B0604020202020204" pitchFamily="34" charset="0"/>
                <a:ea typeface="Open Sans" panose="020B0606030504020204" pitchFamily="34" charset="0"/>
                <a:cs typeface="Arial" panose="020B0604020202020204" pitchFamily="34" charset="0"/>
              </a:rPr>
              <a:t>Copyright</a:t>
            </a:r>
            <a:r>
              <a:rPr lang="en-GB" sz="800" b="0" baseline="0">
                <a:solidFill>
                  <a:schemeClr val="accent6">
                    <a:lumMod val="60000"/>
                    <a:lumOff val="40000"/>
                  </a:schemeClr>
                </a:solidFill>
                <a:latin typeface="Arial" panose="020B0604020202020204" pitchFamily="34" charset="0"/>
                <a:ea typeface="Open Sans" panose="020B0606030504020204" pitchFamily="34" charset="0"/>
                <a:cs typeface="Arial" panose="020B0604020202020204" pitchFamily="34" charset="0"/>
              </a:rPr>
              <a:t> </a:t>
            </a:r>
            <a:r>
              <a:rPr lang="en-GB" sz="800" b="0">
                <a:solidFill>
                  <a:schemeClr val="accent6">
                    <a:lumMod val="60000"/>
                    <a:lumOff val="40000"/>
                  </a:schemeClr>
                </a:solidFill>
                <a:latin typeface="Arial" panose="020B0604020202020204" pitchFamily="34" charset="0"/>
                <a:ea typeface="Open Sans" panose="020B0606030504020204" pitchFamily="34" charset="0"/>
                <a:cs typeface="Arial" panose="020B0604020202020204" pitchFamily="34" charset="0"/>
              </a:rPr>
              <a:t>© 2018, Capital Confirmation, Inc.</a:t>
            </a:r>
          </a:p>
        </p:txBody>
      </p:sp>
    </p:spTree>
    <p:extLst>
      <p:ext uri="{BB962C8B-B14F-4D97-AF65-F5344CB8AC3E}">
        <p14:creationId xmlns:p14="http://schemas.microsoft.com/office/powerpoint/2010/main" xmlns="" val="241580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in Dark Blue w Pattern">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628376" y="0"/>
            <a:ext cx="1563624" cy="6858000"/>
          </a:xfrm>
          <a:prstGeom prst="rect">
            <a:avLst/>
          </a:prstGeom>
        </p:spPr>
      </p:pic>
      <p:sp>
        <p:nvSpPr>
          <p:cNvPr id="8" name="Footer Placeholder 4">
            <a:extLst>
              <a:ext uri="{FF2B5EF4-FFF2-40B4-BE49-F238E27FC236}">
                <a16:creationId xmlns="" xmlns:a16="http://schemas.microsoft.com/office/drawing/2014/main" id="{64604E2E-0263-BE46-8FFE-1FDC958C04FB}"/>
              </a:ext>
            </a:extLst>
          </p:cNvPr>
          <p:cNvSpPr txBox="1">
            <a:spLocks/>
          </p:cNvSpPr>
          <p:nvPr/>
        </p:nvSpPr>
        <p:spPr>
          <a:xfrm>
            <a:off x="2919171" y="6601233"/>
            <a:ext cx="6353658" cy="258606"/>
          </a:xfrm>
          <a:prstGeom prst="rect">
            <a:avLst/>
          </a:prstGeom>
        </p:spPr>
        <p:txBody>
          <a:bodyPr vert="horz" lIns="0" tIns="0" rIns="0" bIns="0" rtlCol="0" anchor="ctr" anchorCtr="0"/>
          <a:lstStyle>
            <a:defPPr>
              <a:defRPr lang="en-US"/>
            </a:defPPr>
            <a:lvl1pPr marL="0" algn="r" defTabSz="457200" rtl="0" eaLnBrk="1" latinLnBrk="0" hangingPunct="1">
              <a:lnSpc>
                <a:spcPts val="840"/>
              </a:lnSpc>
              <a:defRPr sz="7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b="0">
                <a:solidFill>
                  <a:schemeClr val="tx2">
                    <a:lumMod val="60000"/>
                    <a:lumOff val="40000"/>
                  </a:schemeClr>
                </a:solidFill>
                <a:latin typeface="Arial" panose="020B0604020202020204" pitchFamily="34" charset="0"/>
                <a:ea typeface="Open Sans" panose="020B0606030504020204" pitchFamily="34" charset="0"/>
                <a:cs typeface="Arial" panose="020B0604020202020204" pitchFamily="34" charset="0"/>
              </a:rPr>
              <a:t>Confidential</a:t>
            </a:r>
            <a:r>
              <a:rPr lang="en-GB" sz="800" b="0" baseline="0">
                <a:solidFill>
                  <a:schemeClr val="tx2">
                    <a:lumMod val="60000"/>
                    <a:lumOff val="40000"/>
                  </a:schemeClr>
                </a:solidFill>
                <a:latin typeface="Arial" panose="020B0604020202020204" pitchFamily="34" charset="0"/>
                <a:ea typeface="Open Sans" panose="020B0606030504020204" pitchFamily="34" charset="0"/>
                <a:cs typeface="Arial" panose="020B0604020202020204" pitchFamily="34" charset="0"/>
              </a:rPr>
              <a:t>, </a:t>
            </a:r>
            <a:r>
              <a:rPr lang="en-GB" sz="800" b="0">
                <a:solidFill>
                  <a:schemeClr val="tx2">
                    <a:lumMod val="60000"/>
                    <a:lumOff val="40000"/>
                  </a:schemeClr>
                </a:solidFill>
                <a:latin typeface="Arial" panose="020B0604020202020204" pitchFamily="34" charset="0"/>
                <a:ea typeface="Open Sans" panose="020B0606030504020204" pitchFamily="34" charset="0"/>
                <a:cs typeface="Arial" panose="020B0604020202020204" pitchFamily="34" charset="0"/>
              </a:rPr>
              <a:t>Do Not Distribute</a:t>
            </a:r>
            <a:r>
              <a:rPr lang="en-GB" sz="800" b="0" baseline="0">
                <a:solidFill>
                  <a:schemeClr val="tx2">
                    <a:lumMod val="60000"/>
                    <a:lumOff val="40000"/>
                  </a:schemeClr>
                </a:solidFill>
                <a:latin typeface="Arial" panose="020B0604020202020204" pitchFamily="34" charset="0"/>
                <a:ea typeface="Open Sans" panose="020B0606030504020204" pitchFamily="34" charset="0"/>
                <a:cs typeface="Arial" panose="020B0604020202020204" pitchFamily="34" charset="0"/>
              </a:rPr>
              <a:t>  |  </a:t>
            </a:r>
            <a:r>
              <a:rPr lang="en-GB" sz="800" b="0">
                <a:solidFill>
                  <a:schemeClr val="tx2">
                    <a:lumMod val="60000"/>
                    <a:lumOff val="40000"/>
                  </a:schemeClr>
                </a:solidFill>
                <a:latin typeface="Arial" panose="020B0604020202020204" pitchFamily="34" charset="0"/>
                <a:ea typeface="Open Sans" panose="020B0606030504020204" pitchFamily="34" charset="0"/>
                <a:cs typeface="Arial" panose="020B0604020202020204" pitchFamily="34" charset="0"/>
              </a:rPr>
              <a:t>Copyright</a:t>
            </a:r>
            <a:r>
              <a:rPr lang="en-GB" sz="800" b="0" baseline="0">
                <a:solidFill>
                  <a:schemeClr val="tx2">
                    <a:lumMod val="60000"/>
                    <a:lumOff val="40000"/>
                  </a:schemeClr>
                </a:solidFill>
                <a:latin typeface="Arial" panose="020B0604020202020204" pitchFamily="34" charset="0"/>
                <a:ea typeface="Open Sans" panose="020B0606030504020204" pitchFamily="34" charset="0"/>
                <a:cs typeface="Arial" panose="020B0604020202020204" pitchFamily="34" charset="0"/>
              </a:rPr>
              <a:t> </a:t>
            </a:r>
            <a:r>
              <a:rPr lang="en-GB" sz="800" b="0">
                <a:solidFill>
                  <a:schemeClr val="tx2">
                    <a:lumMod val="60000"/>
                    <a:lumOff val="40000"/>
                  </a:schemeClr>
                </a:solidFill>
                <a:latin typeface="Arial" panose="020B0604020202020204" pitchFamily="34" charset="0"/>
                <a:ea typeface="Open Sans" panose="020B0606030504020204" pitchFamily="34" charset="0"/>
                <a:cs typeface="Arial" panose="020B0604020202020204" pitchFamily="34" charset="0"/>
              </a:rPr>
              <a:t>© 2018, Capital Confirmation, Inc.</a:t>
            </a:r>
          </a:p>
        </p:txBody>
      </p:sp>
      <p:sp>
        <p:nvSpPr>
          <p:cNvPr id="9" name="Title 1">
            <a:extLst>
              <a:ext uri="{FF2B5EF4-FFF2-40B4-BE49-F238E27FC236}">
                <a16:creationId xmlns="" xmlns:a16="http://schemas.microsoft.com/office/drawing/2014/main" id="{4A820A4F-236B-644A-B2E6-381BBFE983E3}"/>
              </a:ext>
            </a:extLst>
          </p:cNvPr>
          <p:cNvSpPr>
            <a:spLocks noGrp="1"/>
          </p:cNvSpPr>
          <p:nvPr>
            <p:ph type="title" hasCustomPrompt="1"/>
          </p:nvPr>
        </p:nvSpPr>
        <p:spPr>
          <a:xfrm>
            <a:off x="460800" y="1852634"/>
            <a:ext cx="9981058" cy="866519"/>
          </a:xfrm>
        </p:spPr>
        <p:txBody>
          <a:bodyPr anchor="ctr">
            <a:normAutofit/>
          </a:bodyPr>
          <a:lstStyle>
            <a:lvl1pPr algn="l">
              <a:lnSpc>
                <a:spcPct val="100000"/>
              </a:lnSpc>
              <a:defRPr sz="4000">
                <a:solidFill>
                  <a:schemeClr val="bg1"/>
                </a:solidFill>
              </a:defRPr>
            </a:lvl1pPr>
          </a:lstStyle>
          <a:p>
            <a:r>
              <a:rPr lang="en-US"/>
              <a:t>Click to add a title to this divider slide</a:t>
            </a:r>
          </a:p>
        </p:txBody>
      </p:sp>
      <p:sp>
        <p:nvSpPr>
          <p:cNvPr id="10" name="Subtitle 2"/>
          <p:cNvSpPr>
            <a:spLocks noGrp="1"/>
          </p:cNvSpPr>
          <p:nvPr>
            <p:ph type="subTitle" idx="1" hasCustomPrompt="1"/>
          </p:nvPr>
        </p:nvSpPr>
        <p:spPr>
          <a:xfrm>
            <a:off x="460800" y="2768081"/>
            <a:ext cx="6566816" cy="710654"/>
          </a:xfrm>
        </p:spPr>
        <p:txBody>
          <a:bodyPr vert="horz" anchor="ctr" anchorCtr="0">
            <a:normAutofit/>
          </a:bodyPr>
          <a:lstStyle>
            <a:lvl1pPr marL="0" indent="0" algn="l">
              <a:lnSpc>
                <a:spcPct val="100000"/>
              </a:lnSpc>
              <a:spcAft>
                <a:spcPts val="0"/>
              </a:spcAft>
              <a:buNone/>
              <a:defRPr sz="2000" b="0" i="0">
                <a:solidFill>
                  <a:schemeClr val="bg1"/>
                </a:solidFill>
                <a:latin typeface="Roboto Light" pitchFamily="2" charset="0"/>
                <a:ea typeface="Roboto Light" pitchFamily="2"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add an optional subtitle here</a:t>
            </a:r>
          </a:p>
        </p:txBody>
      </p:sp>
    </p:spTree>
    <p:extLst>
      <p:ext uri="{BB962C8B-B14F-4D97-AF65-F5344CB8AC3E}">
        <p14:creationId xmlns:p14="http://schemas.microsoft.com/office/powerpoint/2010/main" xmlns="" val="363452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064" y="286716"/>
            <a:ext cx="10969801" cy="540000"/>
          </a:xfrm>
        </p:spPr>
        <p:txBody>
          <a:bodyPr anchor="ctr"/>
          <a:lstStyle>
            <a:lvl1pPr>
              <a:defRPr/>
            </a:lvl1pPr>
          </a:lstStyle>
          <a:p>
            <a:r>
              <a:rPr lang="en-US"/>
              <a:t>Click to add a title for this blank slide</a:t>
            </a:r>
          </a:p>
        </p:txBody>
      </p:sp>
      <p:sp>
        <p:nvSpPr>
          <p:cNvPr id="5" name="Slide Number Placeholder 4"/>
          <p:cNvSpPr>
            <a:spLocks noGrp="1"/>
          </p:cNvSpPr>
          <p:nvPr>
            <p:ph type="sldNum" sz="quarter" idx="11"/>
          </p:nvPr>
        </p:nvSpPr>
        <p:spPr/>
        <p:txBody>
          <a:bodyPr/>
          <a:lstStyle/>
          <a:p>
            <a:fld id="{81250BB2-087A-4121-81C5-52602960537B}" type="slidenum">
              <a:rPr lang="en-GB" smtClean="0"/>
              <a:pPr/>
              <a:t>‹Nº›</a:t>
            </a:fld>
            <a:endParaRPr lang="en-GB"/>
          </a:p>
        </p:txBody>
      </p:sp>
      <p:pic>
        <p:nvPicPr>
          <p:cNvPr id="8" name="Picture 7"/>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565277" y="6581866"/>
            <a:ext cx="1407083" cy="187142"/>
          </a:xfrm>
          <a:prstGeom prst="rect">
            <a:avLst/>
          </a:prstGeom>
        </p:spPr>
      </p:pic>
    </p:spTree>
    <p:extLst>
      <p:ext uri="{BB962C8B-B14F-4D97-AF65-F5344CB8AC3E}">
        <p14:creationId xmlns:p14="http://schemas.microsoft.com/office/powerpoint/2010/main" xmlns="" val="166917270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w Subtit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47064" y="286716"/>
            <a:ext cx="10969801" cy="540000"/>
          </a:xfrm>
        </p:spPr>
        <p:txBody>
          <a:bodyPr>
            <a:normAutofit/>
          </a:bodyPr>
          <a:lstStyle>
            <a:lvl1pPr>
              <a:defRPr sz="3000" baseline="0">
                <a:solidFill>
                  <a:schemeClr val="tx1"/>
                </a:solidFill>
              </a:defRPr>
            </a:lvl1pPr>
          </a:lstStyle>
          <a:p>
            <a:r>
              <a:rPr lang="en-US"/>
              <a:t>Click to add a title for this blank slide</a:t>
            </a:r>
          </a:p>
        </p:txBody>
      </p:sp>
      <p:sp>
        <p:nvSpPr>
          <p:cNvPr id="8" name="Text Placeholder 4">
            <a:extLst>
              <a:ext uri="{FF2B5EF4-FFF2-40B4-BE49-F238E27FC236}">
                <a16:creationId xmlns="" xmlns:a16="http://schemas.microsoft.com/office/drawing/2014/main" id="{D0527EFA-B3CD-DA43-BC7E-1C45912A9A03}"/>
              </a:ext>
            </a:extLst>
          </p:cNvPr>
          <p:cNvSpPr>
            <a:spLocks noGrp="1"/>
          </p:cNvSpPr>
          <p:nvPr>
            <p:ph type="body" sz="quarter" idx="12" hasCustomPrompt="1"/>
          </p:nvPr>
        </p:nvSpPr>
        <p:spPr>
          <a:xfrm>
            <a:off x="446400" y="842855"/>
            <a:ext cx="11289600" cy="432020"/>
          </a:xfrm>
        </p:spPr>
        <p:txBody>
          <a:bodyPr anchor="t">
            <a:normAutofit/>
          </a:bodyPr>
          <a:lstStyle>
            <a:lvl1pPr marL="0" indent="0">
              <a:lnSpc>
                <a:spcPct val="100000"/>
              </a:lnSpc>
              <a:spcAft>
                <a:spcPts val="0"/>
              </a:spcAft>
              <a:buNone/>
              <a:defRPr sz="1800" b="0" i="0">
                <a:solidFill>
                  <a:schemeClr val="tx2"/>
                </a:solidFill>
                <a:latin typeface="Roboto Light" pitchFamily="2" charset="0"/>
                <a:ea typeface="Roboto Light" pitchFamily="2" charset="0"/>
                <a:cs typeface="Open Sans Light" panose="020B0606030504020204" pitchFamily="34" charset="0"/>
              </a:defRPr>
            </a:lvl1pPr>
          </a:lstStyle>
          <a:p>
            <a:pPr lvl="0"/>
            <a:r>
              <a:rPr lang="en-US"/>
              <a:t>Click to add a subtitle</a:t>
            </a:r>
          </a:p>
        </p:txBody>
      </p:sp>
      <p:sp>
        <p:nvSpPr>
          <p:cNvPr id="3" name="Slide Number Placeholder 2"/>
          <p:cNvSpPr>
            <a:spLocks noGrp="1"/>
          </p:cNvSpPr>
          <p:nvPr>
            <p:ph type="sldNum" sz="quarter" idx="14"/>
          </p:nvPr>
        </p:nvSpPr>
        <p:spPr/>
        <p:txBody>
          <a:bodyPr/>
          <a:lstStyle/>
          <a:p>
            <a:fld id="{81250BB2-087A-4121-81C5-52602960537B}" type="slidenum">
              <a:rPr lang="en-GB" smtClean="0"/>
              <a:pPr/>
              <a:t>‹Nº›</a:t>
            </a:fld>
            <a:endParaRPr lang="en-GB"/>
          </a:p>
        </p:txBody>
      </p:sp>
      <p:pic>
        <p:nvPicPr>
          <p:cNvPr id="11" name="Picture 10"/>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565277" y="6581866"/>
            <a:ext cx="1407083" cy="187142"/>
          </a:xfrm>
          <a:prstGeom prst="rect">
            <a:avLst/>
          </a:prstGeom>
        </p:spPr>
      </p:pic>
    </p:spTree>
    <p:extLst>
      <p:ext uri="{BB962C8B-B14F-4D97-AF65-F5344CB8AC3E}">
        <p14:creationId xmlns:p14="http://schemas.microsoft.com/office/powerpoint/2010/main" xmlns="" val="226238007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 Section">
    <p:spTree>
      <p:nvGrpSpPr>
        <p:cNvPr id="1" name=""/>
        <p:cNvGrpSpPr/>
        <p:nvPr/>
      </p:nvGrpSpPr>
      <p:grpSpPr>
        <a:xfrm>
          <a:off x="0" y="0"/>
          <a:ext cx="0" cy="0"/>
          <a:chOff x="0" y="0"/>
          <a:chExt cx="0" cy="0"/>
        </a:xfrm>
      </p:grpSpPr>
      <p:sp>
        <p:nvSpPr>
          <p:cNvPr id="22" name="Title 1">
            <a:extLst>
              <a:ext uri="{FF2B5EF4-FFF2-40B4-BE49-F238E27FC236}">
                <a16:creationId xmlns="" xmlns:a16="http://schemas.microsoft.com/office/drawing/2014/main" id="{BD57E30B-2F46-A541-9AA5-012B7D834500}"/>
              </a:ext>
            </a:extLst>
          </p:cNvPr>
          <p:cNvSpPr>
            <a:spLocks noGrp="1"/>
          </p:cNvSpPr>
          <p:nvPr>
            <p:ph type="title" hasCustomPrompt="1"/>
          </p:nvPr>
        </p:nvSpPr>
        <p:spPr>
          <a:xfrm>
            <a:off x="447064" y="286716"/>
            <a:ext cx="11288936" cy="540000"/>
          </a:xfrm>
        </p:spPr>
        <p:txBody>
          <a:bodyPr>
            <a:normAutofit/>
          </a:bodyPr>
          <a:lstStyle>
            <a:lvl1pPr>
              <a:lnSpc>
                <a:spcPct val="100000"/>
              </a:lnSpc>
              <a:defRPr sz="3000" baseline="0">
                <a:solidFill>
                  <a:schemeClr val="tx1"/>
                </a:solidFill>
              </a:defRPr>
            </a:lvl1pPr>
          </a:lstStyle>
          <a:p>
            <a:r>
              <a:rPr lang="en-US"/>
              <a:t>Click to add a title for this basic content slide</a:t>
            </a:r>
          </a:p>
        </p:txBody>
      </p:sp>
      <p:sp>
        <p:nvSpPr>
          <p:cNvPr id="3" name="Slide Number Placeholder 2"/>
          <p:cNvSpPr>
            <a:spLocks noGrp="1"/>
          </p:cNvSpPr>
          <p:nvPr>
            <p:ph type="sldNum" sz="quarter" idx="11"/>
          </p:nvPr>
        </p:nvSpPr>
        <p:spPr/>
        <p:txBody>
          <a:bodyPr/>
          <a:lstStyle/>
          <a:p>
            <a:fld id="{81250BB2-087A-4121-81C5-52602960537B}" type="slidenum">
              <a:rPr lang="en-GB" smtClean="0"/>
              <a:pPr/>
              <a:t>‹Nº›</a:t>
            </a:fld>
            <a:endParaRPr lang="en-GB"/>
          </a:p>
        </p:txBody>
      </p:sp>
      <p:pic>
        <p:nvPicPr>
          <p:cNvPr id="9" name="Picture 8"/>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565277" y="6581866"/>
            <a:ext cx="1407083" cy="187142"/>
          </a:xfrm>
          <a:prstGeom prst="rect">
            <a:avLst/>
          </a:prstGeom>
        </p:spPr>
      </p:pic>
      <p:sp>
        <p:nvSpPr>
          <p:cNvPr id="4" name="Text Placeholder 3"/>
          <p:cNvSpPr>
            <a:spLocks noGrp="1"/>
          </p:cNvSpPr>
          <p:nvPr>
            <p:ph type="body" sz="quarter" idx="12" hasCustomPrompt="1"/>
          </p:nvPr>
        </p:nvSpPr>
        <p:spPr>
          <a:xfrm>
            <a:off x="447065" y="985346"/>
            <a:ext cx="11288935" cy="5415454"/>
          </a:xfrm>
        </p:spPr>
        <p:txBody>
          <a:bodyPr/>
          <a:lstStyle>
            <a:lvl1pPr marL="0" indent="0">
              <a:buClr>
                <a:schemeClr val="accent5"/>
              </a:buClr>
              <a:buNone/>
              <a:defRPr>
                <a:solidFill>
                  <a:schemeClr val="accent6"/>
                </a:solidFill>
              </a:defRPr>
            </a:lvl1pPr>
            <a:lvl2pPr>
              <a:buClr>
                <a:schemeClr val="accent5"/>
              </a:buClr>
              <a:defRPr sz="1800">
                <a:solidFill>
                  <a:schemeClr val="accent6"/>
                </a:solidFill>
                <a:latin typeface="+mn-lt"/>
                <a:ea typeface="Roboto Light" pitchFamily="2" charset="0"/>
              </a:defRPr>
            </a:lvl2pPr>
            <a:lvl3pPr>
              <a:buClr>
                <a:schemeClr val="accent5"/>
              </a:buClr>
              <a:defRPr sz="1800">
                <a:solidFill>
                  <a:schemeClr val="accent6"/>
                </a:solidFill>
                <a:latin typeface="Roboto Light" pitchFamily="2" charset="0"/>
                <a:ea typeface="Roboto Light" pitchFamily="2" charset="0"/>
              </a:defRPr>
            </a:lvl3pPr>
            <a:lvl4pPr>
              <a:buClr>
                <a:schemeClr val="accent5"/>
              </a:buClr>
              <a:defRPr sz="1600">
                <a:solidFill>
                  <a:schemeClr val="accent6"/>
                </a:solidFill>
                <a:latin typeface="Roboto Light" pitchFamily="2" charset="0"/>
                <a:ea typeface="Roboto Light" pitchFamily="2" charset="0"/>
              </a:defRPr>
            </a:lvl4pPr>
            <a:lvl5pPr>
              <a:buClr>
                <a:schemeClr val="accent5"/>
              </a:buClr>
              <a:defRPr sz="1600" baseline="0">
                <a:solidFill>
                  <a:schemeClr val="accent6"/>
                </a:solidFill>
                <a:latin typeface="Roboto Light" pitchFamily="2" charset="0"/>
                <a:ea typeface="Roboto Light" pitchFamily="2" charset="0"/>
              </a:defRPr>
            </a:lvl5pPr>
          </a:lstStyle>
          <a:p>
            <a:pPr lvl="0"/>
            <a:r>
              <a:rPr lang="en-US"/>
              <a:t>Click to add heading, then add bullets below</a:t>
            </a:r>
          </a:p>
          <a:p>
            <a:pPr lvl="1"/>
            <a:r>
              <a:rPr lang="en-US"/>
              <a:t>Second level bullet</a:t>
            </a:r>
          </a:p>
          <a:p>
            <a:pPr lvl="2"/>
            <a:r>
              <a:rPr lang="en-US"/>
              <a:t>Third level bullet</a:t>
            </a:r>
          </a:p>
          <a:p>
            <a:pPr lvl="3"/>
            <a:r>
              <a:rPr lang="en-US"/>
              <a:t>Fourth level bullet</a:t>
            </a:r>
          </a:p>
          <a:p>
            <a:pPr lvl="4"/>
            <a:r>
              <a:rPr lang="en-US"/>
              <a:t>Fifth level bullet</a:t>
            </a:r>
          </a:p>
        </p:txBody>
      </p:sp>
    </p:spTree>
    <p:extLst>
      <p:ext uri="{BB962C8B-B14F-4D97-AF65-F5344CB8AC3E}">
        <p14:creationId xmlns:p14="http://schemas.microsoft.com/office/powerpoint/2010/main" xmlns="" val="139570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064" y="373806"/>
            <a:ext cx="10969801" cy="540000"/>
          </a:xfrm>
          <a:prstGeom prst="rect">
            <a:avLst/>
          </a:prstGeom>
        </p:spPr>
        <p:txBody>
          <a:bodyPr vert="horz" lIns="0" tIns="0" rIns="0" bIns="0" rtlCol="0" anchor="ctr" anchorCtr="0">
            <a:normAutofit/>
          </a:bodyPr>
          <a:lstStyle/>
          <a:p>
            <a:r>
              <a:rPr lang="en-US"/>
              <a:t>Click to edit Master title style</a:t>
            </a:r>
          </a:p>
        </p:txBody>
      </p:sp>
      <p:sp>
        <p:nvSpPr>
          <p:cNvPr id="3" name="Text Placeholder 2"/>
          <p:cNvSpPr>
            <a:spLocks noGrp="1"/>
          </p:cNvSpPr>
          <p:nvPr>
            <p:ph type="body" idx="1"/>
          </p:nvPr>
        </p:nvSpPr>
        <p:spPr>
          <a:xfrm>
            <a:off x="449005" y="1123405"/>
            <a:ext cx="10969800" cy="5264331"/>
          </a:xfrm>
          <a:prstGeom prst="rect">
            <a:avLst/>
          </a:prstGeom>
        </p:spPr>
        <p:txBody>
          <a:bodyPr vert="horz" lIns="0" tIns="0" rIns="0" bIns="0" rtlCol="0" anchor="t" anchorCtr="0">
            <a:normAutofit/>
          </a:bodyPr>
          <a:lstStyle/>
          <a:p>
            <a:pPr lvl="0"/>
            <a:r>
              <a:rPr lang="en-US"/>
              <a:t>Edit Master text styles</a:t>
            </a:r>
          </a:p>
          <a:p>
            <a:pPr lvl="2"/>
            <a:r>
              <a:rPr lang="en-US"/>
              <a:t>Second level</a:t>
            </a:r>
          </a:p>
          <a:p>
            <a:pPr lvl="3"/>
            <a:r>
              <a:rPr lang="en-US"/>
              <a:t>Third level</a:t>
            </a:r>
          </a:p>
          <a:p>
            <a:pPr lvl="4"/>
            <a:r>
              <a:rPr lang="en-US"/>
              <a:t>Fourth level</a:t>
            </a:r>
          </a:p>
        </p:txBody>
      </p:sp>
      <p:sp>
        <p:nvSpPr>
          <p:cNvPr id="7" name="Slide Number Placeholder 6"/>
          <p:cNvSpPr>
            <a:spLocks noGrp="1"/>
          </p:cNvSpPr>
          <p:nvPr>
            <p:ph type="sldNum" sz="quarter" idx="4"/>
          </p:nvPr>
        </p:nvSpPr>
        <p:spPr>
          <a:xfrm>
            <a:off x="189242" y="6492875"/>
            <a:ext cx="515643" cy="365125"/>
          </a:xfrm>
          <a:prstGeom prst="rect">
            <a:avLst/>
          </a:prstGeom>
        </p:spPr>
        <p:txBody>
          <a:bodyPr vert="horz" lIns="91440" tIns="45720" rIns="91440" bIns="45720" rtlCol="0" anchor="ctr"/>
          <a:lstStyle>
            <a:lvl1pPr algn="ctr">
              <a:defRPr sz="1050">
                <a:solidFill>
                  <a:schemeClr val="accent5"/>
                </a:solidFill>
                <a:latin typeface="Roboto Light" pitchFamily="2" charset="0"/>
                <a:ea typeface="Roboto Light" pitchFamily="2" charset="0"/>
              </a:defRPr>
            </a:lvl1pPr>
          </a:lstStyle>
          <a:p>
            <a:fld id="{81250BB2-087A-4121-81C5-52602960537B}" type="slidenum">
              <a:rPr lang="en-GB" smtClean="0"/>
              <a:pPr/>
              <a:t>‹Nº›</a:t>
            </a:fld>
            <a:endParaRPr lang="en-GB"/>
          </a:p>
        </p:txBody>
      </p:sp>
    </p:spTree>
    <p:extLst>
      <p:ext uri="{BB962C8B-B14F-4D97-AF65-F5344CB8AC3E}">
        <p14:creationId xmlns:p14="http://schemas.microsoft.com/office/powerpoint/2010/main" xmlns="" val="2434441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2" r:id="rId21"/>
  </p:sldLayoutIdLst>
  <p:txStyles>
    <p:titleStyle>
      <a:lvl1pPr algn="l" defTabSz="914400" rtl="0" eaLnBrk="1" latinLnBrk="0" hangingPunct="1">
        <a:lnSpc>
          <a:spcPct val="100000"/>
        </a:lnSpc>
        <a:spcBef>
          <a:spcPct val="0"/>
        </a:spcBef>
        <a:buNone/>
        <a:defRPr sz="30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285750" indent="-285750" algn="l" defTabSz="914400" rtl="0" eaLnBrk="1" latinLnBrk="0" hangingPunct="1">
        <a:lnSpc>
          <a:spcPct val="100000"/>
        </a:lnSpc>
        <a:spcBef>
          <a:spcPts val="0"/>
        </a:spcBef>
        <a:spcAft>
          <a:spcPts val="800"/>
        </a:spcAft>
        <a:buClr>
          <a:schemeClr val="accent5"/>
        </a:buClr>
        <a:buFont typeface="Arial" panose="020B0604020202020204" pitchFamily="34" charset="0"/>
        <a:buChar char="•"/>
        <a:defRPr sz="2400" b="1" i="0" kern="1200" spc="-30" baseline="0">
          <a:solidFill>
            <a:schemeClr val="accent6"/>
          </a:solidFill>
          <a:latin typeface="Roboto" panose="02000000000000000000" pitchFamily="2" charset="0"/>
          <a:ea typeface="Roboto" panose="02000000000000000000" pitchFamily="2" charset="0"/>
          <a:cs typeface="Roboto" panose="02000000000000000000" pitchFamily="2" charset="0"/>
        </a:defRPr>
      </a:lvl1pPr>
      <a:lvl2pPr marL="324000" indent="-324000" algn="l" defTabSz="914400" rtl="0" eaLnBrk="1" latinLnBrk="0" hangingPunct="1">
        <a:lnSpc>
          <a:spcPct val="100000"/>
        </a:lnSpc>
        <a:spcBef>
          <a:spcPts val="0"/>
        </a:spcBef>
        <a:spcAft>
          <a:spcPts val="800"/>
        </a:spcAft>
        <a:buClr>
          <a:srgbClr val="575756"/>
        </a:buClr>
        <a:buFont typeface="Arial" panose="020B0604020202020204" pitchFamily="34" charset="0"/>
        <a:buChar char="•"/>
        <a:defRPr sz="1600" kern="1200" spc="-30" baseline="0">
          <a:solidFill>
            <a:srgbClr val="575756"/>
          </a:solidFill>
          <a:latin typeface="Roboto" panose="02000000000000000000" pitchFamily="2" charset="0"/>
          <a:ea typeface="Roboto" panose="02000000000000000000" pitchFamily="2" charset="0"/>
          <a:cs typeface="Roboto" panose="02000000000000000000" pitchFamily="2" charset="0"/>
        </a:defRPr>
      </a:lvl2pPr>
      <a:lvl3pPr marL="504000" indent="-180000" algn="l" defTabSz="914400" rtl="0" eaLnBrk="1" latinLnBrk="0" hangingPunct="1">
        <a:lnSpc>
          <a:spcPct val="100000"/>
        </a:lnSpc>
        <a:spcBef>
          <a:spcPts val="0"/>
        </a:spcBef>
        <a:spcAft>
          <a:spcPts val="800"/>
        </a:spcAft>
        <a:buClr>
          <a:schemeClr val="accent5"/>
        </a:buClr>
        <a:buFont typeface="Arial" panose="020B0604020202020204" pitchFamily="34" charset="0"/>
        <a:buChar char="•"/>
        <a:defRPr sz="1800" kern="1200" spc="-30" baseline="0">
          <a:solidFill>
            <a:schemeClr val="accent6"/>
          </a:solidFill>
          <a:latin typeface="Roboto Light" pitchFamily="2" charset="0"/>
          <a:ea typeface="Roboto Light" pitchFamily="2" charset="0"/>
          <a:cs typeface="Roboto" panose="02000000000000000000" pitchFamily="2" charset="0"/>
        </a:defRPr>
      </a:lvl3pPr>
      <a:lvl4pPr marL="673200" indent="-180000" algn="l" defTabSz="914400" rtl="0" eaLnBrk="1" latinLnBrk="0" hangingPunct="1">
        <a:lnSpc>
          <a:spcPct val="100000"/>
        </a:lnSpc>
        <a:spcBef>
          <a:spcPts val="0"/>
        </a:spcBef>
        <a:spcAft>
          <a:spcPts val="800"/>
        </a:spcAft>
        <a:buClr>
          <a:schemeClr val="accent5"/>
        </a:buClr>
        <a:buFont typeface="Arial" panose="020B0604020202020204" pitchFamily="34" charset="0"/>
        <a:buChar char="•"/>
        <a:defRPr sz="1600" kern="1200" spc="-30" baseline="0">
          <a:solidFill>
            <a:schemeClr val="accent6"/>
          </a:solidFill>
          <a:latin typeface="Roboto Light" pitchFamily="2" charset="0"/>
          <a:ea typeface="Roboto Light" pitchFamily="2" charset="0"/>
          <a:cs typeface="Roboto" panose="02000000000000000000" pitchFamily="2" charset="0"/>
        </a:defRPr>
      </a:lvl4pPr>
      <a:lvl5pPr marL="864000" indent="-180000" algn="l" defTabSz="914400" rtl="0" eaLnBrk="1" latinLnBrk="0" hangingPunct="1">
        <a:lnSpc>
          <a:spcPct val="100000"/>
        </a:lnSpc>
        <a:spcBef>
          <a:spcPts val="0"/>
        </a:spcBef>
        <a:spcAft>
          <a:spcPts val="800"/>
        </a:spcAft>
        <a:buClr>
          <a:schemeClr val="accent5"/>
        </a:buClr>
        <a:buFont typeface="Arial" panose="020B0604020202020204" pitchFamily="34" charset="0"/>
        <a:buChar char="•"/>
        <a:defRPr sz="1600" kern="1200" spc="-30" baseline="0">
          <a:solidFill>
            <a:schemeClr val="accent6"/>
          </a:solidFill>
          <a:latin typeface="Roboto Light" pitchFamily="2" charset="0"/>
          <a:ea typeface="Roboto Light"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80">
          <p15:clr>
            <a:srgbClr val="F26B43"/>
          </p15:clr>
        </p15:guide>
        <p15:guide id="2" orient="horz" pos="1018">
          <p15:clr>
            <a:srgbClr val="F26B43"/>
          </p15:clr>
        </p15:guide>
        <p15:guide id="3" orient="horz" pos="1538">
          <p15:clr>
            <a:srgbClr val="F26B43"/>
          </p15:clr>
        </p15:guide>
        <p15:guide id="4" orient="horz" pos="2323">
          <p15:clr>
            <a:srgbClr val="F26B43"/>
          </p15:clr>
        </p15:guide>
        <p15:guide id="5" orient="horz" pos="2840">
          <p15:clr>
            <a:srgbClr val="F26B43"/>
          </p15:clr>
        </p15:guide>
        <p15:guide id="6" orient="horz" pos="516">
          <p15:clr>
            <a:srgbClr val="F26B43"/>
          </p15:clr>
        </p15:guide>
        <p15:guide id="7" pos="289">
          <p15:clr>
            <a:srgbClr val="F26B43"/>
          </p15:clr>
        </p15:guide>
        <p15:guide id="8" orient="horz" pos="232">
          <p15:clr>
            <a:srgbClr val="F26B43"/>
          </p15:clr>
        </p15:guide>
        <p15:guide id="9" orient="horz" pos="57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Fernando.lopez-fando@confirmation.co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961181" y="4934609"/>
            <a:ext cx="6566816" cy="710654"/>
          </a:xfrm>
        </p:spPr>
        <p:txBody>
          <a:bodyPr>
            <a:normAutofit lnSpcReduction="10000"/>
          </a:bodyPr>
          <a:lstStyle/>
          <a:p>
            <a:r>
              <a:rPr lang="en-US" dirty="0" smtClean="0"/>
              <a:t>The </a:t>
            </a:r>
            <a:r>
              <a:rPr lang="en-US" dirty="0" err="1" smtClean="0"/>
              <a:t>Digitisation</a:t>
            </a:r>
            <a:r>
              <a:rPr lang="en-US" dirty="0" smtClean="0"/>
              <a:t> Wave– </a:t>
            </a:r>
            <a:endParaRPr lang="en-US" dirty="0"/>
          </a:p>
          <a:p>
            <a:r>
              <a:rPr lang="en-US" dirty="0" smtClean="0"/>
              <a:t>Is your firm prepared?</a:t>
            </a:r>
            <a:endParaRPr lang="en-US" dirty="0"/>
          </a:p>
        </p:txBody>
      </p:sp>
      <p:sp>
        <p:nvSpPr>
          <p:cNvPr id="5" name="Text Placeholder 5"/>
          <p:cNvSpPr>
            <a:spLocks noGrp="1"/>
          </p:cNvSpPr>
          <p:nvPr>
            <p:ph type="body" sz="quarter" idx="10"/>
          </p:nvPr>
        </p:nvSpPr>
        <p:spPr>
          <a:xfrm>
            <a:off x="3451382" y="5645263"/>
            <a:ext cx="5586413" cy="619125"/>
          </a:xfrm>
        </p:spPr>
        <p:txBody>
          <a:bodyPr>
            <a:normAutofit/>
          </a:bodyPr>
          <a:lstStyle/>
          <a:p>
            <a:r>
              <a:rPr lang="en-US" sz="2000" dirty="0"/>
              <a:t>Fernando Lopez-Fando | 21 March 2019</a:t>
            </a:r>
          </a:p>
        </p:txBody>
      </p:sp>
      <p:sp>
        <p:nvSpPr>
          <p:cNvPr id="6" name="Subtitle 3"/>
          <p:cNvSpPr txBox="1">
            <a:spLocks/>
          </p:cNvSpPr>
          <p:nvPr/>
        </p:nvSpPr>
        <p:spPr>
          <a:xfrm>
            <a:off x="2812591" y="3604830"/>
            <a:ext cx="6566816" cy="710654"/>
          </a:xfrm>
          <a:prstGeom prst="rect">
            <a:avLst/>
          </a:prstGeom>
        </p:spPr>
        <p:txBody>
          <a:bodyPr vert="horz" lIns="0" tIns="0" rIns="0" bIns="0" rtlCol="0" anchor="ctr" anchorCtr="0">
            <a:normAutofit lnSpcReduction="10000"/>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1" i="0" kern="1200" spc="-30"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defTabSz="914400" rtl="0" eaLnBrk="1" latinLnBrk="0" hangingPunct="1">
              <a:lnSpc>
                <a:spcPct val="100000"/>
              </a:lnSpc>
              <a:spcBef>
                <a:spcPts val="0"/>
              </a:spcBef>
              <a:spcAft>
                <a:spcPts val="800"/>
              </a:spcAft>
              <a:buClr>
                <a:srgbClr val="575756"/>
              </a:buClr>
              <a:buFont typeface="Arial" panose="020B0604020202020204" pitchFamily="34" charset="0"/>
              <a:buNone/>
              <a:defRPr sz="2000" kern="1200" spc="-30" baseline="0">
                <a:solidFill>
                  <a:srgbClr val="575756"/>
                </a:solidFill>
                <a:latin typeface="Roboto" panose="02000000000000000000" pitchFamily="2" charset="0"/>
                <a:ea typeface="Roboto" panose="02000000000000000000" pitchFamily="2" charset="0"/>
                <a:cs typeface="Roboto" panose="02000000000000000000" pitchFamily="2" charset="0"/>
              </a:defRPr>
            </a:lvl2pPr>
            <a:lvl3pPr marL="914400" indent="0" algn="ctr" defTabSz="914400" rtl="0" eaLnBrk="1" latinLnBrk="0" hangingPunct="1">
              <a:lnSpc>
                <a:spcPct val="100000"/>
              </a:lnSpc>
              <a:spcBef>
                <a:spcPts val="0"/>
              </a:spcBef>
              <a:spcAft>
                <a:spcPts val="800"/>
              </a:spcAft>
              <a:buClr>
                <a:schemeClr val="accent5"/>
              </a:buClr>
              <a:buFont typeface="Arial" panose="020B0604020202020204" pitchFamily="34" charset="0"/>
              <a:buNone/>
              <a:defRPr sz="1800" kern="1200" spc="-30" baseline="0">
                <a:solidFill>
                  <a:schemeClr val="accent6"/>
                </a:solidFill>
                <a:latin typeface="Roboto Light" pitchFamily="2" charset="0"/>
                <a:ea typeface="Roboto Light" pitchFamily="2" charset="0"/>
                <a:cs typeface="Roboto" panose="02000000000000000000" pitchFamily="2" charset="0"/>
              </a:defRPr>
            </a:lvl3pPr>
            <a:lvl4pPr marL="1371600" indent="0" algn="ctr" defTabSz="914400" rtl="0" eaLnBrk="1" latinLnBrk="0" hangingPunct="1">
              <a:lnSpc>
                <a:spcPct val="100000"/>
              </a:lnSpc>
              <a:spcBef>
                <a:spcPts val="0"/>
              </a:spcBef>
              <a:spcAft>
                <a:spcPts val="800"/>
              </a:spcAft>
              <a:buClr>
                <a:schemeClr val="accent5"/>
              </a:buClr>
              <a:buFont typeface="Arial" panose="020B0604020202020204" pitchFamily="34" charset="0"/>
              <a:buNone/>
              <a:defRPr sz="1600" kern="1200" spc="-30" baseline="0">
                <a:solidFill>
                  <a:schemeClr val="accent6"/>
                </a:solidFill>
                <a:latin typeface="Roboto Light" pitchFamily="2" charset="0"/>
                <a:ea typeface="Roboto Light" pitchFamily="2" charset="0"/>
                <a:cs typeface="Roboto" panose="02000000000000000000" pitchFamily="2" charset="0"/>
              </a:defRPr>
            </a:lvl4pPr>
            <a:lvl5pPr marL="1828800" indent="0" algn="ctr" defTabSz="914400" rtl="0" eaLnBrk="1" latinLnBrk="0" hangingPunct="1">
              <a:lnSpc>
                <a:spcPct val="100000"/>
              </a:lnSpc>
              <a:spcBef>
                <a:spcPts val="0"/>
              </a:spcBef>
              <a:spcAft>
                <a:spcPts val="800"/>
              </a:spcAft>
              <a:buClr>
                <a:schemeClr val="accent5"/>
              </a:buClr>
              <a:buFont typeface="Arial" panose="020B0604020202020204" pitchFamily="34" charset="0"/>
              <a:buNone/>
              <a:defRPr sz="1600" kern="1200" spc="-30" baseline="0">
                <a:solidFill>
                  <a:schemeClr val="accent6"/>
                </a:solidFill>
                <a:latin typeface="Roboto Light" pitchFamily="2" charset="0"/>
                <a:ea typeface="Roboto Light" pitchFamily="2" charset="0"/>
                <a:cs typeface="Roboto" panose="02000000000000000000"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Worthwhile or wasteful: Understanding the value of external confirmations</a:t>
            </a:r>
          </a:p>
        </p:txBody>
      </p:sp>
    </p:spTree>
    <p:extLst>
      <p:ext uri="{BB962C8B-B14F-4D97-AF65-F5344CB8AC3E}">
        <p14:creationId xmlns:p14="http://schemas.microsoft.com/office/powerpoint/2010/main" xmlns="" val="144148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quickbook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450" y="1777218"/>
            <a:ext cx="973836" cy="97383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Freeform 15"/>
          <p:cNvSpPr/>
          <p:nvPr/>
        </p:nvSpPr>
        <p:spPr>
          <a:xfrm>
            <a:off x="324091" y="2152859"/>
            <a:ext cx="11411909" cy="2164784"/>
          </a:xfrm>
          <a:custGeom>
            <a:avLst/>
            <a:gdLst>
              <a:gd name="connsiteX0" fmla="*/ 0 w 10544537"/>
              <a:gd name="connsiteY0" fmla="*/ 1518163 h 2354123"/>
              <a:gd name="connsiteX1" fmla="*/ 1122744 w 10544537"/>
              <a:gd name="connsiteY1" fmla="*/ 129201 h 2354123"/>
              <a:gd name="connsiteX2" fmla="*/ 2071868 w 10544537"/>
              <a:gd name="connsiteY2" fmla="*/ 1390841 h 2354123"/>
              <a:gd name="connsiteX3" fmla="*/ 2754775 w 10544537"/>
              <a:gd name="connsiteY3" fmla="*/ 2351540 h 2354123"/>
              <a:gd name="connsiteX4" fmla="*/ 3669175 w 10544537"/>
              <a:gd name="connsiteY4" fmla="*/ 1101474 h 2354123"/>
              <a:gd name="connsiteX5" fmla="*/ 4514127 w 10544537"/>
              <a:gd name="connsiteY5" fmla="*/ 1879 h 2354123"/>
              <a:gd name="connsiteX6" fmla="*/ 5590572 w 10544537"/>
              <a:gd name="connsiteY6" fmla="*/ 1367692 h 2354123"/>
              <a:gd name="connsiteX7" fmla="*/ 6412375 w 10544537"/>
              <a:gd name="connsiteY7" fmla="*/ 2120046 h 2354123"/>
              <a:gd name="connsiteX8" fmla="*/ 7338350 w 10544537"/>
              <a:gd name="connsiteY8" fmla="*/ 279672 h 2354123"/>
              <a:gd name="connsiteX9" fmla="*/ 8171727 w 10544537"/>
              <a:gd name="connsiteY9" fmla="*/ 2015874 h 2354123"/>
              <a:gd name="connsiteX10" fmla="*/ 9433367 w 10544537"/>
              <a:gd name="connsiteY10" fmla="*/ 268097 h 2354123"/>
              <a:gd name="connsiteX11" fmla="*/ 10544537 w 10544537"/>
              <a:gd name="connsiteY11" fmla="*/ 1981150 h 2354123"/>
              <a:gd name="connsiteX0" fmla="*/ 0 w 10544537"/>
              <a:gd name="connsiteY0" fmla="*/ 1518093 h 2169617"/>
              <a:gd name="connsiteX1" fmla="*/ 1122744 w 10544537"/>
              <a:gd name="connsiteY1" fmla="*/ 129131 h 2169617"/>
              <a:gd name="connsiteX2" fmla="*/ 2071868 w 10544537"/>
              <a:gd name="connsiteY2" fmla="*/ 1390771 h 2169617"/>
              <a:gd name="connsiteX3" fmla="*/ 2744081 w 10544537"/>
              <a:gd name="connsiteY3" fmla="*/ 2166275 h 2169617"/>
              <a:gd name="connsiteX4" fmla="*/ 3669175 w 10544537"/>
              <a:gd name="connsiteY4" fmla="*/ 1101404 h 2169617"/>
              <a:gd name="connsiteX5" fmla="*/ 4514127 w 10544537"/>
              <a:gd name="connsiteY5" fmla="*/ 1809 h 2169617"/>
              <a:gd name="connsiteX6" fmla="*/ 5590572 w 10544537"/>
              <a:gd name="connsiteY6" fmla="*/ 1367622 h 2169617"/>
              <a:gd name="connsiteX7" fmla="*/ 6412375 w 10544537"/>
              <a:gd name="connsiteY7" fmla="*/ 2119976 h 2169617"/>
              <a:gd name="connsiteX8" fmla="*/ 7338350 w 10544537"/>
              <a:gd name="connsiteY8" fmla="*/ 279602 h 2169617"/>
              <a:gd name="connsiteX9" fmla="*/ 8171727 w 10544537"/>
              <a:gd name="connsiteY9" fmla="*/ 2015804 h 2169617"/>
              <a:gd name="connsiteX10" fmla="*/ 9433367 w 10544537"/>
              <a:gd name="connsiteY10" fmla="*/ 268027 h 2169617"/>
              <a:gd name="connsiteX11" fmla="*/ 10544537 w 10544537"/>
              <a:gd name="connsiteY11" fmla="*/ 1981080 h 2169617"/>
              <a:gd name="connsiteX0" fmla="*/ 0 w 10544537"/>
              <a:gd name="connsiteY0" fmla="*/ 1518093 h 2166545"/>
              <a:gd name="connsiteX1" fmla="*/ 1122744 w 10544537"/>
              <a:gd name="connsiteY1" fmla="*/ 129131 h 2166545"/>
              <a:gd name="connsiteX2" fmla="*/ 1997005 w 10544537"/>
              <a:gd name="connsiteY2" fmla="*/ 1194002 h 2166545"/>
              <a:gd name="connsiteX3" fmla="*/ 2744081 w 10544537"/>
              <a:gd name="connsiteY3" fmla="*/ 2166275 h 2166545"/>
              <a:gd name="connsiteX4" fmla="*/ 3669175 w 10544537"/>
              <a:gd name="connsiteY4" fmla="*/ 1101404 h 2166545"/>
              <a:gd name="connsiteX5" fmla="*/ 4514127 w 10544537"/>
              <a:gd name="connsiteY5" fmla="*/ 1809 h 2166545"/>
              <a:gd name="connsiteX6" fmla="*/ 5590572 w 10544537"/>
              <a:gd name="connsiteY6" fmla="*/ 1367622 h 2166545"/>
              <a:gd name="connsiteX7" fmla="*/ 6412375 w 10544537"/>
              <a:gd name="connsiteY7" fmla="*/ 2119976 h 2166545"/>
              <a:gd name="connsiteX8" fmla="*/ 7338350 w 10544537"/>
              <a:gd name="connsiteY8" fmla="*/ 279602 h 2166545"/>
              <a:gd name="connsiteX9" fmla="*/ 8171727 w 10544537"/>
              <a:gd name="connsiteY9" fmla="*/ 2015804 h 2166545"/>
              <a:gd name="connsiteX10" fmla="*/ 9433367 w 10544537"/>
              <a:gd name="connsiteY10" fmla="*/ 268027 h 2166545"/>
              <a:gd name="connsiteX11" fmla="*/ 10544537 w 10544537"/>
              <a:gd name="connsiteY11" fmla="*/ 1981080 h 2166545"/>
              <a:gd name="connsiteX0" fmla="*/ 0 w 10544537"/>
              <a:gd name="connsiteY0" fmla="*/ 1518093 h 2166560"/>
              <a:gd name="connsiteX1" fmla="*/ 1122744 w 10544537"/>
              <a:gd name="connsiteY1" fmla="*/ 129131 h 2166560"/>
              <a:gd name="connsiteX2" fmla="*/ 1997005 w 10544537"/>
              <a:gd name="connsiteY2" fmla="*/ 1194002 h 2166560"/>
              <a:gd name="connsiteX3" fmla="*/ 2744081 w 10544537"/>
              <a:gd name="connsiteY3" fmla="*/ 2166275 h 2166560"/>
              <a:gd name="connsiteX4" fmla="*/ 3669175 w 10544537"/>
              <a:gd name="connsiteY4" fmla="*/ 1101404 h 2166560"/>
              <a:gd name="connsiteX5" fmla="*/ 4514127 w 10544537"/>
              <a:gd name="connsiteY5" fmla="*/ 1809 h 2166560"/>
              <a:gd name="connsiteX6" fmla="*/ 5590572 w 10544537"/>
              <a:gd name="connsiteY6" fmla="*/ 1367622 h 2166560"/>
              <a:gd name="connsiteX7" fmla="*/ 6412375 w 10544537"/>
              <a:gd name="connsiteY7" fmla="*/ 2119976 h 2166560"/>
              <a:gd name="connsiteX8" fmla="*/ 7338350 w 10544537"/>
              <a:gd name="connsiteY8" fmla="*/ 279602 h 2166560"/>
              <a:gd name="connsiteX9" fmla="*/ 8171727 w 10544537"/>
              <a:gd name="connsiteY9" fmla="*/ 2015804 h 2166560"/>
              <a:gd name="connsiteX10" fmla="*/ 9433367 w 10544537"/>
              <a:gd name="connsiteY10" fmla="*/ 268027 h 2166560"/>
              <a:gd name="connsiteX11" fmla="*/ 10544537 w 10544537"/>
              <a:gd name="connsiteY11" fmla="*/ 1981080 h 2166560"/>
              <a:gd name="connsiteX0" fmla="*/ 0 w 10544537"/>
              <a:gd name="connsiteY0" fmla="*/ 1518093 h 2166560"/>
              <a:gd name="connsiteX1" fmla="*/ 1122744 w 10544537"/>
              <a:gd name="connsiteY1" fmla="*/ 129131 h 2166560"/>
              <a:gd name="connsiteX2" fmla="*/ 1997005 w 10544537"/>
              <a:gd name="connsiteY2" fmla="*/ 1194002 h 2166560"/>
              <a:gd name="connsiteX3" fmla="*/ 2744081 w 10544537"/>
              <a:gd name="connsiteY3" fmla="*/ 2166275 h 2166560"/>
              <a:gd name="connsiteX4" fmla="*/ 3669175 w 10544537"/>
              <a:gd name="connsiteY4" fmla="*/ 1101404 h 2166560"/>
              <a:gd name="connsiteX5" fmla="*/ 4514127 w 10544537"/>
              <a:gd name="connsiteY5" fmla="*/ 1809 h 2166560"/>
              <a:gd name="connsiteX6" fmla="*/ 5590572 w 10544537"/>
              <a:gd name="connsiteY6" fmla="*/ 1367622 h 2166560"/>
              <a:gd name="connsiteX7" fmla="*/ 6412375 w 10544537"/>
              <a:gd name="connsiteY7" fmla="*/ 2119976 h 2166560"/>
              <a:gd name="connsiteX8" fmla="*/ 7338350 w 10544537"/>
              <a:gd name="connsiteY8" fmla="*/ 279602 h 2166560"/>
              <a:gd name="connsiteX9" fmla="*/ 8171727 w 10544537"/>
              <a:gd name="connsiteY9" fmla="*/ 2015804 h 2166560"/>
              <a:gd name="connsiteX10" fmla="*/ 9433367 w 10544537"/>
              <a:gd name="connsiteY10" fmla="*/ 268027 h 2166560"/>
              <a:gd name="connsiteX11" fmla="*/ 10544537 w 10544537"/>
              <a:gd name="connsiteY11" fmla="*/ 1981080 h 2166560"/>
              <a:gd name="connsiteX0" fmla="*/ 0 w 10544537"/>
              <a:gd name="connsiteY0" fmla="*/ 1516284 h 2164751"/>
              <a:gd name="connsiteX1" fmla="*/ 1122744 w 10544537"/>
              <a:gd name="connsiteY1" fmla="*/ 127322 h 2164751"/>
              <a:gd name="connsiteX2" fmla="*/ 1997005 w 10544537"/>
              <a:gd name="connsiteY2" fmla="*/ 1192193 h 2164751"/>
              <a:gd name="connsiteX3" fmla="*/ 2744081 w 10544537"/>
              <a:gd name="connsiteY3" fmla="*/ 2164466 h 2164751"/>
              <a:gd name="connsiteX4" fmla="*/ 3669175 w 10544537"/>
              <a:gd name="connsiteY4" fmla="*/ 1099595 h 2164751"/>
              <a:gd name="connsiteX5" fmla="*/ 4514127 w 10544537"/>
              <a:gd name="connsiteY5" fmla="*/ 0 h 2164751"/>
              <a:gd name="connsiteX6" fmla="*/ 5376674 w 10544537"/>
              <a:gd name="connsiteY6" fmla="*/ 1099596 h 2164751"/>
              <a:gd name="connsiteX7" fmla="*/ 6412375 w 10544537"/>
              <a:gd name="connsiteY7" fmla="*/ 2118167 h 2164751"/>
              <a:gd name="connsiteX8" fmla="*/ 7338350 w 10544537"/>
              <a:gd name="connsiteY8" fmla="*/ 277793 h 2164751"/>
              <a:gd name="connsiteX9" fmla="*/ 8171727 w 10544537"/>
              <a:gd name="connsiteY9" fmla="*/ 2013995 h 2164751"/>
              <a:gd name="connsiteX10" fmla="*/ 9433367 w 10544537"/>
              <a:gd name="connsiteY10" fmla="*/ 266218 h 2164751"/>
              <a:gd name="connsiteX11" fmla="*/ 10544537 w 10544537"/>
              <a:gd name="connsiteY11" fmla="*/ 1979271 h 2164751"/>
              <a:gd name="connsiteX0" fmla="*/ 0 w 10544537"/>
              <a:gd name="connsiteY0" fmla="*/ 1516284 h 2164751"/>
              <a:gd name="connsiteX1" fmla="*/ 1122744 w 10544537"/>
              <a:gd name="connsiteY1" fmla="*/ 127322 h 2164751"/>
              <a:gd name="connsiteX2" fmla="*/ 1997005 w 10544537"/>
              <a:gd name="connsiteY2" fmla="*/ 1192193 h 2164751"/>
              <a:gd name="connsiteX3" fmla="*/ 2744081 w 10544537"/>
              <a:gd name="connsiteY3" fmla="*/ 2164466 h 2164751"/>
              <a:gd name="connsiteX4" fmla="*/ 3669175 w 10544537"/>
              <a:gd name="connsiteY4" fmla="*/ 1099595 h 2164751"/>
              <a:gd name="connsiteX5" fmla="*/ 4514127 w 10544537"/>
              <a:gd name="connsiteY5" fmla="*/ 0 h 2164751"/>
              <a:gd name="connsiteX6" fmla="*/ 5376674 w 10544537"/>
              <a:gd name="connsiteY6" fmla="*/ 1099596 h 2164751"/>
              <a:gd name="connsiteX7" fmla="*/ 6412375 w 10544537"/>
              <a:gd name="connsiteY7" fmla="*/ 2118167 h 2164751"/>
              <a:gd name="connsiteX8" fmla="*/ 7338350 w 10544537"/>
              <a:gd name="connsiteY8" fmla="*/ 277793 h 2164751"/>
              <a:gd name="connsiteX9" fmla="*/ 8171727 w 10544537"/>
              <a:gd name="connsiteY9" fmla="*/ 2013995 h 2164751"/>
              <a:gd name="connsiteX10" fmla="*/ 9433367 w 10544537"/>
              <a:gd name="connsiteY10" fmla="*/ 266218 h 2164751"/>
              <a:gd name="connsiteX11" fmla="*/ 10544537 w 10544537"/>
              <a:gd name="connsiteY11" fmla="*/ 1979271 h 2164751"/>
              <a:gd name="connsiteX0" fmla="*/ 0 w 10544537"/>
              <a:gd name="connsiteY0" fmla="*/ 1516284 h 2164751"/>
              <a:gd name="connsiteX1" fmla="*/ 1122744 w 10544537"/>
              <a:gd name="connsiteY1" fmla="*/ 127322 h 2164751"/>
              <a:gd name="connsiteX2" fmla="*/ 1997005 w 10544537"/>
              <a:gd name="connsiteY2" fmla="*/ 1192193 h 2164751"/>
              <a:gd name="connsiteX3" fmla="*/ 2744081 w 10544537"/>
              <a:gd name="connsiteY3" fmla="*/ 2164466 h 2164751"/>
              <a:gd name="connsiteX4" fmla="*/ 3669175 w 10544537"/>
              <a:gd name="connsiteY4" fmla="*/ 1099595 h 2164751"/>
              <a:gd name="connsiteX5" fmla="*/ 4514127 w 10544537"/>
              <a:gd name="connsiteY5" fmla="*/ 0 h 2164751"/>
              <a:gd name="connsiteX6" fmla="*/ 5376674 w 10544537"/>
              <a:gd name="connsiteY6" fmla="*/ 1099596 h 2164751"/>
              <a:gd name="connsiteX7" fmla="*/ 6412375 w 10544537"/>
              <a:gd name="connsiteY7" fmla="*/ 2118167 h 2164751"/>
              <a:gd name="connsiteX8" fmla="*/ 7455994 w 10544537"/>
              <a:gd name="connsiteY8" fmla="*/ 92598 h 2164751"/>
              <a:gd name="connsiteX9" fmla="*/ 8171727 w 10544537"/>
              <a:gd name="connsiteY9" fmla="*/ 2013995 h 2164751"/>
              <a:gd name="connsiteX10" fmla="*/ 9433367 w 10544537"/>
              <a:gd name="connsiteY10" fmla="*/ 266218 h 2164751"/>
              <a:gd name="connsiteX11" fmla="*/ 10544537 w 10544537"/>
              <a:gd name="connsiteY11" fmla="*/ 1979271 h 2164751"/>
              <a:gd name="connsiteX0" fmla="*/ 0 w 10544537"/>
              <a:gd name="connsiteY0" fmla="*/ 1516284 h 2164751"/>
              <a:gd name="connsiteX1" fmla="*/ 1122744 w 10544537"/>
              <a:gd name="connsiteY1" fmla="*/ 127322 h 2164751"/>
              <a:gd name="connsiteX2" fmla="*/ 1997005 w 10544537"/>
              <a:gd name="connsiteY2" fmla="*/ 1192193 h 2164751"/>
              <a:gd name="connsiteX3" fmla="*/ 2744081 w 10544537"/>
              <a:gd name="connsiteY3" fmla="*/ 2164466 h 2164751"/>
              <a:gd name="connsiteX4" fmla="*/ 3669175 w 10544537"/>
              <a:gd name="connsiteY4" fmla="*/ 1099595 h 2164751"/>
              <a:gd name="connsiteX5" fmla="*/ 4514127 w 10544537"/>
              <a:gd name="connsiteY5" fmla="*/ 0 h 2164751"/>
              <a:gd name="connsiteX6" fmla="*/ 5376674 w 10544537"/>
              <a:gd name="connsiteY6" fmla="*/ 1099596 h 2164751"/>
              <a:gd name="connsiteX7" fmla="*/ 6412375 w 10544537"/>
              <a:gd name="connsiteY7" fmla="*/ 2118167 h 2164751"/>
              <a:gd name="connsiteX8" fmla="*/ 7455994 w 10544537"/>
              <a:gd name="connsiteY8" fmla="*/ 92598 h 2164751"/>
              <a:gd name="connsiteX9" fmla="*/ 8535355 w 10544537"/>
              <a:gd name="connsiteY9" fmla="*/ 2013995 h 2164751"/>
              <a:gd name="connsiteX10" fmla="*/ 9433367 w 10544537"/>
              <a:gd name="connsiteY10" fmla="*/ 266218 h 2164751"/>
              <a:gd name="connsiteX11" fmla="*/ 10544537 w 10544537"/>
              <a:gd name="connsiteY11" fmla="*/ 1979271 h 2164751"/>
              <a:gd name="connsiteX0" fmla="*/ 0 w 10544537"/>
              <a:gd name="connsiteY0" fmla="*/ 1516284 h 2164751"/>
              <a:gd name="connsiteX1" fmla="*/ 1122744 w 10544537"/>
              <a:gd name="connsiteY1" fmla="*/ 127322 h 2164751"/>
              <a:gd name="connsiteX2" fmla="*/ 1997005 w 10544537"/>
              <a:gd name="connsiteY2" fmla="*/ 1192193 h 2164751"/>
              <a:gd name="connsiteX3" fmla="*/ 2744081 w 10544537"/>
              <a:gd name="connsiteY3" fmla="*/ 2164466 h 2164751"/>
              <a:gd name="connsiteX4" fmla="*/ 3669175 w 10544537"/>
              <a:gd name="connsiteY4" fmla="*/ 1099595 h 2164751"/>
              <a:gd name="connsiteX5" fmla="*/ 4514127 w 10544537"/>
              <a:gd name="connsiteY5" fmla="*/ 0 h 2164751"/>
              <a:gd name="connsiteX6" fmla="*/ 5376674 w 10544537"/>
              <a:gd name="connsiteY6" fmla="*/ 1099596 h 2164751"/>
              <a:gd name="connsiteX7" fmla="*/ 6412375 w 10544537"/>
              <a:gd name="connsiteY7" fmla="*/ 2118167 h 2164751"/>
              <a:gd name="connsiteX8" fmla="*/ 7455994 w 10544537"/>
              <a:gd name="connsiteY8" fmla="*/ 92598 h 2164751"/>
              <a:gd name="connsiteX9" fmla="*/ 8535355 w 10544537"/>
              <a:gd name="connsiteY9" fmla="*/ 2013995 h 2164751"/>
              <a:gd name="connsiteX10" fmla="*/ 9743520 w 10544537"/>
              <a:gd name="connsiteY10" fmla="*/ 219919 h 2164751"/>
              <a:gd name="connsiteX11" fmla="*/ 10544537 w 10544537"/>
              <a:gd name="connsiteY11" fmla="*/ 1979271 h 2164751"/>
              <a:gd name="connsiteX0" fmla="*/ 0 w 10544537"/>
              <a:gd name="connsiteY0" fmla="*/ 1516284 h 2164751"/>
              <a:gd name="connsiteX1" fmla="*/ 1122744 w 10544537"/>
              <a:gd name="connsiteY1" fmla="*/ 127322 h 2164751"/>
              <a:gd name="connsiteX2" fmla="*/ 1997005 w 10544537"/>
              <a:gd name="connsiteY2" fmla="*/ 1192193 h 2164751"/>
              <a:gd name="connsiteX3" fmla="*/ 2744081 w 10544537"/>
              <a:gd name="connsiteY3" fmla="*/ 2164466 h 2164751"/>
              <a:gd name="connsiteX4" fmla="*/ 3669175 w 10544537"/>
              <a:gd name="connsiteY4" fmla="*/ 1099595 h 2164751"/>
              <a:gd name="connsiteX5" fmla="*/ 4514127 w 10544537"/>
              <a:gd name="connsiteY5" fmla="*/ 0 h 2164751"/>
              <a:gd name="connsiteX6" fmla="*/ 5376674 w 10544537"/>
              <a:gd name="connsiteY6" fmla="*/ 1099596 h 2164751"/>
              <a:gd name="connsiteX7" fmla="*/ 6412375 w 10544537"/>
              <a:gd name="connsiteY7" fmla="*/ 2118167 h 2164751"/>
              <a:gd name="connsiteX8" fmla="*/ 7455994 w 10544537"/>
              <a:gd name="connsiteY8" fmla="*/ 92598 h 2164751"/>
              <a:gd name="connsiteX9" fmla="*/ 8535355 w 10544537"/>
              <a:gd name="connsiteY9" fmla="*/ 2013995 h 2164751"/>
              <a:gd name="connsiteX10" fmla="*/ 9583096 w 10544537"/>
              <a:gd name="connsiteY10" fmla="*/ 208344 h 2164751"/>
              <a:gd name="connsiteX11" fmla="*/ 10544537 w 10544537"/>
              <a:gd name="connsiteY11" fmla="*/ 1979271 h 2164751"/>
              <a:gd name="connsiteX0" fmla="*/ 0 w 10544537"/>
              <a:gd name="connsiteY0" fmla="*/ 1516284 h 2164751"/>
              <a:gd name="connsiteX1" fmla="*/ 1122744 w 10544537"/>
              <a:gd name="connsiteY1" fmla="*/ 127322 h 2164751"/>
              <a:gd name="connsiteX2" fmla="*/ 1997005 w 10544537"/>
              <a:gd name="connsiteY2" fmla="*/ 1192193 h 2164751"/>
              <a:gd name="connsiteX3" fmla="*/ 2744081 w 10544537"/>
              <a:gd name="connsiteY3" fmla="*/ 2164466 h 2164751"/>
              <a:gd name="connsiteX4" fmla="*/ 3669175 w 10544537"/>
              <a:gd name="connsiteY4" fmla="*/ 1099595 h 2164751"/>
              <a:gd name="connsiteX5" fmla="*/ 4514127 w 10544537"/>
              <a:gd name="connsiteY5" fmla="*/ 0 h 2164751"/>
              <a:gd name="connsiteX6" fmla="*/ 5376674 w 10544537"/>
              <a:gd name="connsiteY6" fmla="*/ 1099596 h 2164751"/>
              <a:gd name="connsiteX7" fmla="*/ 6241256 w 10544537"/>
              <a:gd name="connsiteY7" fmla="*/ 2118167 h 2164751"/>
              <a:gd name="connsiteX8" fmla="*/ 7455994 w 10544537"/>
              <a:gd name="connsiteY8" fmla="*/ 92598 h 2164751"/>
              <a:gd name="connsiteX9" fmla="*/ 8535355 w 10544537"/>
              <a:gd name="connsiteY9" fmla="*/ 2013995 h 2164751"/>
              <a:gd name="connsiteX10" fmla="*/ 9583096 w 10544537"/>
              <a:gd name="connsiteY10" fmla="*/ 208344 h 2164751"/>
              <a:gd name="connsiteX11" fmla="*/ 10544537 w 10544537"/>
              <a:gd name="connsiteY11" fmla="*/ 1979271 h 2164751"/>
              <a:gd name="connsiteX0" fmla="*/ 0 w 10544537"/>
              <a:gd name="connsiteY0" fmla="*/ 1516284 h 2164751"/>
              <a:gd name="connsiteX1" fmla="*/ 1122744 w 10544537"/>
              <a:gd name="connsiteY1" fmla="*/ 127322 h 2164751"/>
              <a:gd name="connsiteX2" fmla="*/ 1997005 w 10544537"/>
              <a:gd name="connsiteY2" fmla="*/ 1192193 h 2164751"/>
              <a:gd name="connsiteX3" fmla="*/ 2744081 w 10544537"/>
              <a:gd name="connsiteY3" fmla="*/ 2164466 h 2164751"/>
              <a:gd name="connsiteX4" fmla="*/ 3669175 w 10544537"/>
              <a:gd name="connsiteY4" fmla="*/ 1099595 h 2164751"/>
              <a:gd name="connsiteX5" fmla="*/ 4514127 w 10544537"/>
              <a:gd name="connsiteY5" fmla="*/ 0 h 2164751"/>
              <a:gd name="connsiteX6" fmla="*/ 5376674 w 10544537"/>
              <a:gd name="connsiteY6" fmla="*/ 1099596 h 2164751"/>
              <a:gd name="connsiteX7" fmla="*/ 6241256 w 10544537"/>
              <a:gd name="connsiteY7" fmla="*/ 2118167 h 2164751"/>
              <a:gd name="connsiteX8" fmla="*/ 7455994 w 10544537"/>
              <a:gd name="connsiteY8" fmla="*/ 92598 h 2164751"/>
              <a:gd name="connsiteX9" fmla="*/ 8535355 w 10544537"/>
              <a:gd name="connsiteY9" fmla="*/ 2013995 h 2164751"/>
              <a:gd name="connsiteX10" fmla="*/ 9583096 w 10544537"/>
              <a:gd name="connsiteY10" fmla="*/ 208344 h 2164751"/>
              <a:gd name="connsiteX11" fmla="*/ 10544537 w 10544537"/>
              <a:gd name="connsiteY11" fmla="*/ 1979271 h 2164751"/>
              <a:gd name="connsiteX0" fmla="*/ 0 w 10544537"/>
              <a:gd name="connsiteY0" fmla="*/ 1516317 h 2164784"/>
              <a:gd name="connsiteX1" fmla="*/ 1122744 w 10544537"/>
              <a:gd name="connsiteY1" fmla="*/ 127355 h 2164784"/>
              <a:gd name="connsiteX2" fmla="*/ 1997005 w 10544537"/>
              <a:gd name="connsiteY2" fmla="*/ 1192226 h 2164784"/>
              <a:gd name="connsiteX3" fmla="*/ 2744081 w 10544537"/>
              <a:gd name="connsiteY3" fmla="*/ 2164499 h 2164784"/>
              <a:gd name="connsiteX4" fmla="*/ 3669175 w 10544537"/>
              <a:gd name="connsiteY4" fmla="*/ 1099628 h 2164784"/>
              <a:gd name="connsiteX5" fmla="*/ 4514127 w 10544537"/>
              <a:gd name="connsiteY5" fmla="*/ 33 h 2164784"/>
              <a:gd name="connsiteX6" fmla="*/ 5333894 w 10544537"/>
              <a:gd name="connsiteY6" fmla="*/ 1134353 h 2164784"/>
              <a:gd name="connsiteX7" fmla="*/ 6241256 w 10544537"/>
              <a:gd name="connsiteY7" fmla="*/ 2118200 h 2164784"/>
              <a:gd name="connsiteX8" fmla="*/ 7455994 w 10544537"/>
              <a:gd name="connsiteY8" fmla="*/ 92631 h 2164784"/>
              <a:gd name="connsiteX9" fmla="*/ 8535355 w 10544537"/>
              <a:gd name="connsiteY9" fmla="*/ 2014028 h 2164784"/>
              <a:gd name="connsiteX10" fmla="*/ 9583096 w 10544537"/>
              <a:gd name="connsiteY10" fmla="*/ 208377 h 2164784"/>
              <a:gd name="connsiteX11" fmla="*/ 10544537 w 10544537"/>
              <a:gd name="connsiteY11" fmla="*/ 1979304 h 2164784"/>
              <a:gd name="connsiteX0" fmla="*/ 0 w 10544537"/>
              <a:gd name="connsiteY0" fmla="*/ 1516317 h 2164784"/>
              <a:gd name="connsiteX1" fmla="*/ 1122744 w 10544537"/>
              <a:gd name="connsiteY1" fmla="*/ 127355 h 2164784"/>
              <a:gd name="connsiteX2" fmla="*/ 1997005 w 10544537"/>
              <a:gd name="connsiteY2" fmla="*/ 1192226 h 2164784"/>
              <a:gd name="connsiteX3" fmla="*/ 2744081 w 10544537"/>
              <a:gd name="connsiteY3" fmla="*/ 2164499 h 2164784"/>
              <a:gd name="connsiteX4" fmla="*/ 3669175 w 10544537"/>
              <a:gd name="connsiteY4" fmla="*/ 1099628 h 2164784"/>
              <a:gd name="connsiteX5" fmla="*/ 4514127 w 10544537"/>
              <a:gd name="connsiteY5" fmla="*/ 33 h 2164784"/>
              <a:gd name="connsiteX6" fmla="*/ 5333894 w 10544537"/>
              <a:gd name="connsiteY6" fmla="*/ 1134353 h 2164784"/>
              <a:gd name="connsiteX7" fmla="*/ 6241256 w 10544537"/>
              <a:gd name="connsiteY7" fmla="*/ 2118200 h 2164784"/>
              <a:gd name="connsiteX8" fmla="*/ 7455994 w 10544537"/>
              <a:gd name="connsiteY8" fmla="*/ 92631 h 2164784"/>
              <a:gd name="connsiteX9" fmla="*/ 8535355 w 10544537"/>
              <a:gd name="connsiteY9" fmla="*/ 2014028 h 2164784"/>
              <a:gd name="connsiteX10" fmla="*/ 9583096 w 10544537"/>
              <a:gd name="connsiteY10" fmla="*/ 208377 h 2164784"/>
              <a:gd name="connsiteX11" fmla="*/ 10544537 w 10544537"/>
              <a:gd name="connsiteY11" fmla="*/ 1979304 h 216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4537" h="2164784">
                <a:moveTo>
                  <a:pt x="0" y="1516317"/>
                </a:moveTo>
                <a:cubicBezTo>
                  <a:pt x="388716" y="832446"/>
                  <a:pt x="789910" y="181370"/>
                  <a:pt x="1122744" y="127355"/>
                </a:cubicBezTo>
                <a:cubicBezTo>
                  <a:pt x="1455578" y="73340"/>
                  <a:pt x="1748172" y="817978"/>
                  <a:pt x="1997005" y="1192226"/>
                </a:cubicBezTo>
                <a:cubicBezTo>
                  <a:pt x="2245838" y="1566474"/>
                  <a:pt x="2465386" y="2179932"/>
                  <a:pt x="2744081" y="2164499"/>
                </a:cubicBezTo>
                <a:cubicBezTo>
                  <a:pt x="3022776" y="2149066"/>
                  <a:pt x="3395556" y="1460372"/>
                  <a:pt x="3669175" y="1099628"/>
                </a:cubicBezTo>
                <a:cubicBezTo>
                  <a:pt x="3942794" y="738884"/>
                  <a:pt x="4236674" y="-5754"/>
                  <a:pt x="4514127" y="33"/>
                </a:cubicBezTo>
                <a:cubicBezTo>
                  <a:pt x="4791580" y="5820"/>
                  <a:pt x="5056734" y="746601"/>
                  <a:pt x="5333894" y="1134353"/>
                </a:cubicBezTo>
                <a:cubicBezTo>
                  <a:pt x="5611054" y="1522105"/>
                  <a:pt x="5887573" y="2291820"/>
                  <a:pt x="6241256" y="2118200"/>
                </a:cubicBezTo>
                <a:cubicBezTo>
                  <a:pt x="6594939" y="1944580"/>
                  <a:pt x="7073644" y="109993"/>
                  <a:pt x="7455994" y="92631"/>
                </a:cubicBezTo>
                <a:cubicBezTo>
                  <a:pt x="7838344" y="75269"/>
                  <a:pt x="8180838" y="1994737"/>
                  <a:pt x="8535355" y="2014028"/>
                </a:cubicBezTo>
                <a:cubicBezTo>
                  <a:pt x="8889872" y="2033319"/>
                  <a:pt x="9248232" y="214164"/>
                  <a:pt x="9583096" y="208377"/>
                </a:cubicBezTo>
                <a:cubicBezTo>
                  <a:pt x="9917960" y="202590"/>
                  <a:pt x="10370917" y="1695724"/>
                  <a:pt x="10544537" y="1979304"/>
                </a:cubicBezTo>
              </a:path>
            </a:pathLst>
          </a:cu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stretch>
            <a:fillRect/>
          </a:stretch>
        </p:blipFill>
        <p:spPr>
          <a:xfrm>
            <a:off x="1471620" y="3037285"/>
            <a:ext cx="2059505" cy="512091"/>
          </a:xfrm>
          <a:prstGeom prst="rect">
            <a:avLst/>
          </a:prstGeom>
        </p:spPr>
      </p:pic>
      <p:sp>
        <p:nvSpPr>
          <p:cNvPr id="2" name="Title 1"/>
          <p:cNvSpPr>
            <a:spLocks noGrp="1"/>
          </p:cNvSpPr>
          <p:nvPr>
            <p:ph type="title"/>
          </p:nvPr>
        </p:nvSpPr>
        <p:spPr/>
        <p:txBody>
          <a:bodyPr>
            <a:normAutofit/>
          </a:bodyPr>
          <a:lstStyle/>
          <a:p>
            <a:r>
              <a:rPr lang="en-US"/>
              <a:t>There have been waves of change and hype in technology</a:t>
            </a:r>
          </a:p>
        </p:txBody>
      </p:sp>
      <p:sp>
        <p:nvSpPr>
          <p:cNvPr id="8" name="TextBox 7"/>
          <p:cNvSpPr txBox="1"/>
          <p:nvPr/>
        </p:nvSpPr>
        <p:spPr>
          <a:xfrm>
            <a:off x="658368" y="1700260"/>
            <a:ext cx="1694688" cy="369332"/>
          </a:xfrm>
          <a:prstGeom prst="rect">
            <a:avLst/>
          </a:prstGeom>
          <a:noFill/>
        </p:spPr>
        <p:txBody>
          <a:bodyPr wrap="square" rtlCol="0">
            <a:spAutoFit/>
          </a:bodyPr>
          <a:lstStyle/>
          <a:p>
            <a:pPr algn="ctr"/>
            <a:r>
              <a:rPr lang="en-US" b="1">
                <a:solidFill>
                  <a:schemeClr val="accent6"/>
                </a:solidFill>
              </a:rPr>
              <a:t>Automated</a:t>
            </a:r>
          </a:p>
        </p:txBody>
      </p:sp>
      <p:sp>
        <p:nvSpPr>
          <p:cNvPr id="11" name="TextBox 10"/>
          <p:cNvSpPr txBox="1"/>
          <p:nvPr/>
        </p:nvSpPr>
        <p:spPr>
          <a:xfrm>
            <a:off x="3650493" y="1700260"/>
            <a:ext cx="1694688" cy="369332"/>
          </a:xfrm>
          <a:prstGeom prst="rect">
            <a:avLst/>
          </a:prstGeom>
          <a:noFill/>
        </p:spPr>
        <p:txBody>
          <a:bodyPr wrap="square" rtlCol="0">
            <a:spAutoFit/>
          </a:bodyPr>
          <a:lstStyle/>
          <a:p>
            <a:pPr algn="ctr"/>
            <a:r>
              <a:rPr lang="en-US" b="1">
                <a:solidFill>
                  <a:schemeClr val="accent6"/>
                </a:solidFill>
              </a:rPr>
              <a:t>Cloud</a:t>
            </a:r>
          </a:p>
        </p:txBody>
      </p:sp>
      <p:sp>
        <p:nvSpPr>
          <p:cNvPr id="12" name="TextBox 11"/>
          <p:cNvSpPr txBox="1"/>
          <p:nvPr/>
        </p:nvSpPr>
        <p:spPr>
          <a:xfrm>
            <a:off x="7108962" y="1700260"/>
            <a:ext cx="2481193" cy="369332"/>
          </a:xfrm>
          <a:prstGeom prst="rect">
            <a:avLst/>
          </a:prstGeom>
          <a:noFill/>
        </p:spPr>
        <p:txBody>
          <a:bodyPr wrap="square" rtlCol="0">
            <a:spAutoFit/>
          </a:bodyPr>
          <a:lstStyle/>
          <a:p>
            <a:pPr algn="ctr"/>
            <a:r>
              <a:rPr lang="en-US" b="1">
                <a:solidFill>
                  <a:schemeClr val="accent6"/>
                </a:solidFill>
              </a:rPr>
              <a:t>Artificial Intelligence</a:t>
            </a:r>
          </a:p>
        </p:txBody>
      </p:sp>
      <p:sp>
        <p:nvSpPr>
          <p:cNvPr id="14" name="TextBox 13"/>
          <p:cNvSpPr txBox="1"/>
          <p:nvPr/>
        </p:nvSpPr>
        <p:spPr>
          <a:xfrm>
            <a:off x="10637134" y="1700260"/>
            <a:ext cx="1554866" cy="369332"/>
          </a:xfrm>
          <a:prstGeom prst="rect">
            <a:avLst/>
          </a:prstGeom>
          <a:noFill/>
        </p:spPr>
        <p:txBody>
          <a:bodyPr wrap="square" rtlCol="0" anchor="t">
            <a:spAutoFit/>
          </a:bodyPr>
          <a:lstStyle/>
          <a:p>
            <a:pPr algn="ctr"/>
            <a:r>
              <a:rPr lang="en-US" b="1">
                <a:solidFill>
                  <a:schemeClr val="accent6"/>
                </a:solidFill>
              </a:rPr>
              <a:t>DLT</a:t>
            </a:r>
          </a:p>
        </p:txBody>
      </p:sp>
      <p:pic>
        <p:nvPicPr>
          <p:cNvPr id="17" name="Picture 10" descr="Image result for strip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68019" y="2275935"/>
            <a:ext cx="883401" cy="371029"/>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Image result for freshbook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5836" y="2567051"/>
            <a:ext cx="1129138" cy="1129138"/>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Image result for kashoo"/>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47808" y="2167563"/>
            <a:ext cx="1474212" cy="316221"/>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itle 1"/>
          <p:cNvSpPr txBox="1">
            <a:spLocks/>
          </p:cNvSpPr>
          <p:nvPr/>
        </p:nvSpPr>
        <p:spPr>
          <a:xfrm>
            <a:off x="6716981" y="4927753"/>
            <a:ext cx="52898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accent6"/>
                </a:solidFill>
                <a:latin typeface="Roboto" pitchFamily="2" charset="0"/>
                <a:ea typeface="Roboto" pitchFamily="2" charset="0"/>
              </a:rPr>
              <a:t>All are great examples of digitisation &amp; </a:t>
            </a:r>
            <a:r>
              <a:rPr lang="en-US" sz="3200" b="1" err="1">
                <a:solidFill>
                  <a:schemeClr val="accent6"/>
                </a:solidFill>
                <a:latin typeface="Roboto" pitchFamily="2" charset="0"/>
                <a:ea typeface="Roboto" pitchFamily="2" charset="0"/>
              </a:rPr>
              <a:t>digitalisation</a:t>
            </a:r>
            <a:endParaRPr lang="en-US" sz="3200">
              <a:solidFill>
                <a:schemeClr val="accent6"/>
              </a:solidFill>
            </a:endParaRPr>
          </a:p>
        </p:txBody>
      </p:sp>
      <p:pic>
        <p:nvPicPr>
          <p:cNvPr id="3" name="Picture 3" descr="A close up of a sign&#10;&#10;Description generated with very high confidence">
            <a:extLst>
              <a:ext uri="{FF2B5EF4-FFF2-40B4-BE49-F238E27FC236}">
                <a16:creationId xmlns="" xmlns:a16="http://schemas.microsoft.com/office/drawing/2014/main" id="{A3DDB890-7C4A-4B9B-BAFA-C4BF41563FC5}"/>
              </a:ext>
            </a:extLst>
          </p:cNvPr>
          <p:cNvPicPr>
            <a:picLocks noChangeAspect="1"/>
          </p:cNvPicPr>
          <p:nvPr/>
        </p:nvPicPr>
        <p:blipFill>
          <a:blip r:embed="rId8"/>
          <a:stretch>
            <a:fillRect/>
          </a:stretch>
        </p:blipFill>
        <p:spPr>
          <a:xfrm>
            <a:off x="6976756" y="3033866"/>
            <a:ext cx="1114425" cy="495300"/>
          </a:xfrm>
          <a:prstGeom prst="rect">
            <a:avLst/>
          </a:prstGeom>
        </p:spPr>
      </p:pic>
      <p:pic>
        <p:nvPicPr>
          <p:cNvPr id="5" name="Picture 5">
            <a:extLst>
              <a:ext uri="{FF2B5EF4-FFF2-40B4-BE49-F238E27FC236}">
                <a16:creationId xmlns="" xmlns:a16="http://schemas.microsoft.com/office/drawing/2014/main" id="{241C03D5-AEA0-47DC-A9B7-C58A93246AB6}"/>
              </a:ext>
            </a:extLst>
          </p:cNvPr>
          <p:cNvPicPr>
            <a:picLocks noChangeAspect="1"/>
          </p:cNvPicPr>
          <p:nvPr/>
        </p:nvPicPr>
        <p:blipFill>
          <a:blip r:embed="rId9"/>
          <a:stretch>
            <a:fillRect/>
          </a:stretch>
        </p:blipFill>
        <p:spPr>
          <a:xfrm>
            <a:off x="8345283" y="2637810"/>
            <a:ext cx="1228725" cy="476250"/>
          </a:xfrm>
          <a:prstGeom prst="rect">
            <a:avLst/>
          </a:prstGeom>
        </p:spPr>
      </p:pic>
      <p:sp>
        <p:nvSpPr>
          <p:cNvPr id="9" name="TextBox 8">
            <a:extLst>
              <a:ext uri="{FF2B5EF4-FFF2-40B4-BE49-F238E27FC236}">
                <a16:creationId xmlns="" xmlns:a16="http://schemas.microsoft.com/office/drawing/2014/main" id="{8AF2468E-47F1-4E07-9900-8A9C11C7787B}"/>
              </a:ext>
            </a:extLst>
          </p:cNvPr>
          <p:cNvSpPr txBox="1"/>
          <p:nvPr/>
        </p:nvSpPr>
        <p:spPr>
          <a:xfrm>
            <a:off x="9444566" y="3285066"/>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BIG FOUR </a:t>
            </a:r>
            <a:endParaRPr lang="en-US"/>
          </a:p>
          <a:p>
            <a:pPr algn="ctr"/>
            <a:r>
              <a:rPr lang="en-US" b="1"/>
              <a:t>PROJECTS</a:t>
            </a:r>
            <a:endParaRPr lang="en-US"/>
          </a:p>
        </p:txBody>
      </p:sp>
    </p:spTree>
    <p:extLst>
      <p:ext uri="{BB962C8B-B14F-4D97-AF65-F5344CB8AC3E}">
        <p14:creationId xmlns:p14="http://schemas.microsoft.com/office/powerpoint/2010/main" xmlns="" val="20176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Understand, Adopt, Lead</a:t>
            </a:r>
          </a:p>
        </p:txBody>
      </p:sp>
      <p:sp>
        <p:nvSpPr>
          <p:cNvPr id="13" name="Text Placeholder 12"/>
          <p:cNvSpPr>
            <a:spLocks noGrp="1"/>
          </p:cNvSpPr>
          <p:nvPr>
            <p:ph type="body" sz="quarter" idx="15"/>
          </p:nvPr>
        </p:nvSpPr>
        <p:spPr/>
        <p:txBody>
          <a:bodyPr>
            <a:normAutofit/>
          </a:bodyPr>
          <a:lstStyle/>
          <a:p>
            <a:pPr marL="285750" indent="-285750">
              <a:buFont typeface="Arial" panose="020B0604020202020204" pitchFamily="34" charset="0"/>
              <a:buChar char="•"/>
            </a:pPr>
            <a:r>
              <a:rPr lang="en-US" sz="1800" dirty="0">
                <a:solidFill>
                  <a:schemeClr val="bg1">
                    <a:lumMod val="50000"/>
                  </a:schemeClr>
                </a:solidFill>
                <a:cs typeface="Arial"/>
              </a:rPr>
              <a:t>Understanding – </a:t>
            </a:r>
            <a:r>
              <a:rPr lang="en-US" sz="1800" b="0" dirty="0">
                <a:solidFill>
                  <a:schemeClr val="bg1">
                    <a:lumMod val="50000"/>
                  </a:schemeClr>
                </a:solidFill>
                <a:cs typeface="Arial"/>
              </a:rPr>
              <a:t>Still learning discovery phase​</a:t>
            </a:r>
          </a:p>
          <a:p>
            <a:pPr marL="285750" indent="-285750">
              <a:buFont typeface="Arial" panose="020B0604020202020204" pitchFamily="34" charset="0"/>
              <a:buChar char="•"/>
            </a:pPr>
            <a:r>
              <a:rPr lang="en-US" sz="1800" dirty="0">
                <a:solidFill>
                  <a:schemeClr val="bg1">
                    <a:lumMod val="50000"/>
                  </a:schemeClr>
                </a:solidFill>
                <a:cs typeface="Arial"/>
              </a:rPr>
              <a:t>Adopting – </a:t>
            </a:r>
            <a:r>
              <a:rPr lang="en-US" sz="1800" b="0" dirty="0">
                <a:solidFill>
                  <a:schemeClr val="bg1">
                    <a:lumMod val="50000"/>
                  </a:schemeClr>
                </a:solidFill>
                <a:cs typeface="Arial"/>
              </a:rPr>
              <a:t>Starting to implement digitalization across your </a:t>
            </a:r>
            <a:r>
              <a:rPr lang="en-US" sz="1800" b="0" dirty="0" err="1">
                <a:solidFill>
                  <a:schemeClr val="bg1">
                    <a:lumMod val="50000"/>
                  </a:schemeClr>
                </a:solidFill>
                <a:cs typeface="Arial"/>
              </a:rPr>
              <a:t>organisation</a:t>
            </a:r>
            <a:r>
              <a:rPr lang="en-US" sz="1800" b="0" dirty="0">
                <a:solidFill>
                  <a:schemeClr val="bg1">
                    <a:lumMod val="50000"/>
                  </a:schemeClr>
                </a:solidFill>
                <a:cs typeface="Arial"/>
              </a:rPr>
              <a:t>​</a:t>
            </a:r>
          </a:p>
          <a:p>
            <a:pPr marL="285750" indent="-285750">
              <a:buFont typeface="Arial" panose="020B0604020202020204" pitchFamily="34" charset="0"/>
              <a:buChar char="•"/>
            </a:pPr>
            <a:r>
              <a:rPr lang="en-US" sz="1800" dirty="0">
                <a:solidFill>
                  <a:schemeClr val="bg1">
                    <a:lumMod val="50000"/>
                  </a:schemeClr>
                </a:solidFill>
                <a:cs typeface="Arial"/>
              </a:rPr>
              <a:t>Leading – </a:t>
            </a:r>
            <a:r>
              <a:rPr lang="en-US" sz="1800" b="0" dirty="0">
                <a:solidFill>
                  <a:schemeClr val="bg1">
                    <a:lumMod val="50000"/>
                  </a:schemeClr>
                </a:solidFill>
                <a:cs typeface="Arial"/>
              </a:rPr>
              <a:t>You are ahead of the curve of </a:t>
            </a:r>
            <a:r>
              <a:rPr lang="en-US" sz="1800" b="0" dirty="0" err="1">
                <a:solidFill>
                  <a:schemeClr val="bg1">
                    <a:lumMod val="50000"/>
                  </a:schemeClr>
                </a:solidFill>
                <a:cs typeface="Arial"/>
              </a:rPr>
              <a:t>digitalisation</a:t>
            </a:r>
            <a:r>
              <a:rPr lang="en-US" sz="1800" b="0" dirty="0">
                <a:solidFill>
                  <a:schemeClr val="bg1">
                    <a:lumMod val="50000"/>
                  </a:schemeClr>
                </a:solidFill>
                <a:cs typeface="Arial"/>
              </a:rPr>
              <a:t> </a:t>
            </a:r>
          </a:p>
        </p:txBody>
      </p:sp>
      <p:sp>
        <p:nvSpPr>
          <p:cNvPr id="3" name="Oval 2"/>
          <p:cNvSpPr/>
          <p:nvPr/>
        </p:nvSpPr>
        <p:spPr>
          <a:xfrm>
            <a:off x="1945341" y="2654318"/>
            <a:ext cx="2695222" cy="2695222"/>
          </a:xfrm>
          <a:prstGeom prst="ellipse">
            <a:avLst/>
          </a:prstGeom>
          <a:solidFill>
            <a:schemeClr val="accent4">
              <a:alpha val="72941"/>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Understand</a:t>
            </a:r>
          </a:p>
        </p:txBody>
      </p:sp>
      <p:sp>
        <p:nvSpPr>
          <p:cNvPr id="8" name="Oval 7"/>
          <p:cNvSpPr/>
          <p:nvPr/>
        </p:nvSpPr>
        <p:spPr>
          <a:xfrm>
            <a:off x="4157133" y="2654318"/>
            <a:ext cx="2695222" cy="2695222"/>
          </a:xfrm>
          <a:prstGeom prst="ellipse">
            <a:avLst/>
          </a:prstGeom>
          <a:solidFill>
            <a:schemeClr val="accent4">
              <a:alpha val="72941"/>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Adopt</a:t>
            </a:r>
          </a:p>
        </p:txBody>
      </p:sp>
      <p:sp>
        <p:nvSpPr>
          <p:cNvPr id="9" name="Oval 8"/>
          <p:cNvSpPr/>
          <p:nvPr/>
        </p:nvSpPr>
        <p:spPr>
          <a:xfrm>
            <a:off x="6369755" y="2654318"/>
            <a:ext cx="2695222" cy="2695222"/>
          </a:xfrm>
          <a:prstGeom prst="ellipse">
            <a:avLst/>
          </a:prstGeom>
          <a:solidFill>
            <a:schemeClr val="accent4">
              <a:alpha val="72941"/>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Lead</a:t>
            </a:r>
          </a:p>
        </p:txBody>
      </p:sp>
    </p:spTree>
    <p:extLst>
      <p:ext uri="{BB962C8B-B14F-4D97-AF65-F5344CB8AC3E}">
        <p14:creationId xmlns:p14="http://schemas.microsoft.com/office/powerpoint/2010/main" xmlns="" val="629871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5400" dirty="0">
                <a:latin typeface="Roboto" pitchFamily="2" charset="0"/>
                <a:ea typeface="Roboto" pitchFamily="2" charset="0"/>
              </a:rPr>
              <a:t>“</a:t>
            </a:r>
            <a:r>
              <a:rPr lang="en-US" sz="4800" dirty="0">
                <a:latin typeface="Roboto" pitchFamily="2" charset="0"/>
                <a:ea typeface="Roboto" pitchFamily="2" charset="0"/>
              </a:rPr>
              <a:t>Where is there room for </a:t>
            </a:r>
            <a:r>
              <a:rPr lang="en-US" sz="4800" u="sng" dirty="0" err="1">
                <a:latin typeface="Roboto" pitchFamily="2" charset="0"/>
                <a:ea typeface="Roboto" pitchFamily="2" charset="0"/>
              </a:rPr>
              <a:t>Digitalisation</a:t>
            </a:r>
            <a:r>
              <a:rPr lang="en-US" sz="4800" dirty="0">
                <a:latin typeface="Roboto" pitchFamily="2" charset="0"/>
                <a:ea typeface="Roboto" pitchFamily="2" charset="0"/>
              </a:rPr>
              <a:t> in the Audit Process?”</a:t>
            </a:r>
            <a:endParaRPr lang="en-GB" sz="4800" dirty="0">
              <a:latin typeface="Roboto" pitchFamily="2" charset="0"/>
              <a:ea typeface="Roboto" pitchFamily="2" charset="0"/>
            </a:endParaRPr>
          </a:p>
        </p:txBody>
      </p:sp>
    </p:spTree>
    <p:extLst>
      <p:ext uri="{BB962C8B-B14F-4D97-AF65-F5344CB8AC3E}">
        <p14:creationId xmlns:p14="http://schemas.microsoft.com/office/powerpoint/2010/main" xmlns="" val="204831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AF8"/>
        </a:solid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838200" y="2375412"/>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latin typeface="Roboto" pitchFamily="2" charset="0"/>
              <a:ea typeface="Roboto" pitchFamily="2" charset="0"/>
            </a:endParaRPr>
          </a:p>
        </p:txBody>
      </p:sp>
      <p:sp>
        <p:nvSpPr>
          <p:cNvPr id="11" name="Content Placeholder 2"/>
          <p:cNvSpPr txBox="1">
            <a:spLocks/>
          </p:cNvSpPr>
          <p:nvPr/>
        </p:nvSpPr>
        <p:spPr>
          <a:xfrm>
            <a:off x="5913120" y="2244163"/>
            <a:ext cx="5836920" cy="2549606"/>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400" dirty="0">
                <a:solidFill>
                  <a:schemeClr val="bg1">
                    <a:lumMod val="50000"/>
                  </a:schemeClr>
                </a:solidFill>
                <a:latin typeface="Roboto" pitchFamily="2" charset="0"/>
                <a:ea typeface="Roboto" pitchFamily="2" charset="0"/>
              </a:rPr>
              <a:t>Testing Complete Data Sets</a:t>
            </a:r>
          </a:p>
          <a:p>
            <a:r>
              <a:rPr lang="en-US" sz="6400" dirty="0">
                <a:solidFill>
                  <a:schemeClr val="bg1">
                    <a:lumMod val="50000"/>
                  </a:schemeClr>
                </a:solidFill>
                <a:latin typeface="Roboto" pitchFamily="2" charset="0"/>
                <a:ea typeface="Roboto" pitchFamily="2" charset="0"/>
              </a:rPr>
              <a:t> </a:t>
            </a:r>
          </a:p>
          <a:p>
            <a:r>
              <a:rPr lang="en-US" sz="6400" dirty="0">
                <a:solidFill>
                  <a:schemeClr val="bg1">
                    <a:lumMod val="50000"/>
                  </a:schemeClr>
                </a:solidFill>
                <a:latin typeface="Roboto" pitchFamily="2" charset="0"/>
                <a:ea typeface="Roboto" pitchFamily="2" charset="0"/>
              </a:rPr>
              <a:t>Simulation and Modelling</a:t>
            </a:r>
          </a:p>
          <a:p>
            <a:endParaRPr lang="en-US" sz="6400" dirty="0">
              <a:solidFill>
                <a:schemeClr val="bg1">
                  <a:lumMod val="50000"/>
                </a:schemeClr>
              </a:solidFill>
              <a:latin typeface="Roboto" pitchFamily="2" charset="0"/>
              <a:ea typeface="Roboto" pitchFamily="2" charset="0"/>
            </a:endParaRPr>
          </a:p>
          <a:p>
            <a:r>
              <a:rPr lang="en-US" sz="6400" dirty="0">
                <a:solidFill>
                  <a:schemeClr val="bg1">
                    <a:lumMod val="50000"/>
                  </a:schemeClr>
                </a:solidFill>
                <a:latin typeface="Roboto" pitchFamily="2" charset="0"/>
                <a:ea typeface="Roboto" pitchFamily="2" charset="0"/>
              </a:rPr>
              <a:t>Automated Collection Techniques</a:t>
            </a:r>
          </a:p>
          <a:p>
            <a:pPr marL="342900" indent="-342900">
              <a:buFontTx/>
              <a:buChar char="-"/>
            </a:pPr>
            <a:endParaRPr lang="en-US" dirty="0">
              <a:solidFill>
                <a:schemeClr val="accent6"/>
              </a:solidFill>
            </a:endParaRPr>
          </a:p>
          <a:p>
            <a:endParaRPr lang="en-US" dirty="0">
              <a:solidFill>
                <a:schemeClr val="accent6"/>
              </a:solidFill>
            </a:endParaRPr>
          </a:p>
          <a:p>
            <a:endParaRPr lang="en-US" dirty="0">
              <a:solidFill>
                <a:schemeClr val="accent6"/>
              </a:solidFill>
            </a:endParaRPr>
          </a:p>
          <a:p>
            <a:endParaRPr lang="en-US" dirty="0">
              <a:solidFill>
                <a:schemeClr val="accent6"/>
              </a:solidFill>
            </a:endParaRPr>
          </a:p>
          <a:p>
            <a:endParaRPr lang="en-GB" dirty="0">
              <a:solidFill>
                <a:schemeClr val="accent6"/>
              </a:solidFill>
            </a:endParaRPr>
          </a:p>
        </p:txBody>
      </p:sp>
      <p:pic>
        <p:nvPicPr>
          <p:cNvPr id="6146" name="Picture 2" descr="Image result for data analysis and collec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2040" y="1902006"/>
            <a:ext cx="4338264" cy="289176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p>
            <a:r>
              <a:rPr lang="en-US" sz="3200"/>
              <a:t>Data Analysis and Collection in Audit</a:t>
            </a:r>
            <a:endParaRPr lang="en-US"/>
          </a:p>
        </p:txBody>
      </p:sp>
    </p:spTree>
    <p:extLst>
      <p:ext uri="{BB962C8B-B14F-4D97-AF65-F5344CB8AC3E}">
        <p14:creationId xmlns:p14="http://schemas.microsoft.com/office/powerpoint/2010/main" xmlns="" val="4097923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AF8"/>
        </a:solid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838200" y="2375412"/>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latin typeface="Roboto" pitchFamily="2" charset="0"/>
              <a:ea typeface="Roboto" pitchFamily="2" charset="0"/>
            </a:endParaRPr>
          </a:p>
        </p:txBody>
      </p:sp>
      <p:sp>
        <p:nvSpPr>
          <p:cNvPr id="9" name="Content Placeholder 2"/>
          <p:cNvSpPr txBox="1">
            <a:spLocks/>
          </p:cNvSpPr>
          <p:nvPr/>
        </p:nvSpPr>
        <p:spPr>
          <a:xfrm>
            <a:off x="944880" y="2337548"/>
            <a:ext cx="10515600" cy="66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a:p>
            <a:endParaRPr lang="en-GB"/>
          </a:p>
        </p:txBody>
      </p:sp>
      <p:sp>
        <p:nvSpPr>
          <p:cNvPr id="11" name="Content Placeholder 2"/>
          <p:cNvSpPr txBox="1">
            <a:spLocks/>
          </p:cNvSpPr>
          <p:nvPr/>
        </p:nvSpPr>
        <p:spPr>
          <a:xfrm>
            <a:off x="572452" y="1972423"/>
            <a:ext cx="5958840" cy="27482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accent6"/>
              </a:solidFill>
              <a:latin typeface="Roboto" pitchFamily="2" charset="0"/>
              <a:ea typeface="Roboto" pitchFamily="2" charset="0"/>
            </a:endParaRPr>
          </a:p>
          <a:p>
            <a:r>
              <a:rPr lang="en-US" sz="2800" b="1" dirty="0">
                <a:solidFill>
                  <a:schemeClr val="bg1">
                    <a:lumMod val="50000"/>
                  </a:schemeClr>
                </a:solidFill>
                <a:latin typeface="Roboto" pitchFamily="2" charset="0"/>
                <a:ea typeface="Roboto" pitchFamily="2" charset="0"/>
              </a:rPr>
              <a:t>Internal Communication</a:t>
            </a:r>
          </a:p>
          <a:p>
            <a:r>
              <a:rPr lang="en-US" dirty="0">
                <a:solidFill>
                  <a:schemeClr val="bg1">
                    <a:lumMod val="50000"/>
                  </a:schemeClr>
                </a:solidFill>
                <a:latin typeface="Roboto" pitchFamily="2" charset="0"/>
                <a:ea typeface="Roboto" pitchFamily="2" charset="0"/>
              </a:rPr>
              <a:t>Process improvement</a:t>
            </a:r>
          </a:p>
          <a:p>
            <a:endParaRPr lang="en-US" sz="2800" b="1" dirty="0">
              <a:solidFill>
                <a:schemeClr val="bg1">
                  <a:lumMod val="50000"/>
                </a:schemeClr>
              </a:solidFill>
              <a:latin typeface="Roboto" pitchFamily="2" charset="0"/>
              <a:ea typeface="Roboto" pitchFamily="2" charset="0"/>
            </a:endParaRPr>
          </a:p>
          <a:p>
            <a:r>
              <a:rPr lang="en-US" sz="2800" b="1" dirty="0">
                <a:solidFill>
                  <a:schemeClr val="bg1">
                    <a:lumMod val="50000"/>
                  </a:schemeClr>
                </a:solidFill>
                <a:latin typeface="Roboto" pitchFamily="2" charset="0"/>
                <a:ea typeface="Roboto" pitchFamily="2" charset="0"/>
              </a:rPr>
              <a:t>External Communication</a:t>
            </a:r>
          </a:p>
          <a:p>
            <a:r>
              <a:rPr lang="en-US" dirty="0">
                <a:solidFill>
                  <a:schemeClr val="bg1">
                    <a:lumMod val="50000"/>
                  </a:schemeClr>
                </a:solidFill>
                <a:latin typeface="Roboto" pitchFamily="2" charset="0"/>
                <a:ea typeface="Roboto" pitchFamily="2" charset="0"/>
              </a:rPr>
              <a:t>(Automated communication workflows)</a:t>
            </a:r>
          </a:p>
          <a:p>
            <a:endParaRPr lang="en-US" dirty="0">
              <a:solidFill>
                <a:schemeClr val="accent6"/>
              </a:solidFill>
            </a:endParaRPr>
          </a:p>
          <a:p>
            <a:endParaRPr lang="en-US" dirty="0">
              <a:solidFill>
                <a:schemeClr val="accent6"/>
              </a:solidFill>
            </a:endParaRPr>
          </a:p>
          <a:p>
            <a:endParaRPr lang="en-GB" dirty="0">
              <a:solidFill>
                <a:schemeClr val="accent6"/>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50392" y="2047433"/>
            <a:ext cx="4510088" cy="3001259"/>
          </a:xfrm>
          <a:prstGeom prst="rect">
            <a:avLst/>
          </a:prstGeom>
        </p:spPr>
      </p:pic>
      <p:sp>
        <p:nvSpPr>
          <p:cNvPr id="2" name="Title 1"/>
          <p:cNvSpPr>
            <a:spLocks noGrp="1"/>
          </p:cNvSpPr>
          <p:nvPr>
            <p:ph type="title"/>
          </p:nvPr>
        </p:nvSpPr>
        <p:spPr/>
        <p:txBody>
          <a:bodyPr/>
          <a:lstStyle/>
          <a:p>
            <a:r>
              <a:rPr lang="en-US"/>
              <a:t>Communication in Audit</a:t>
            </a:r>
          </a:p>
        </p:txBody>
      </p:sp>
    </p:spTree>
    <p:extLst>
      <p:ext uri="{BB962C8B-B14F-4D97-AF65-F5344CB8AC3E}">
        <p14:creationId xmlns:p14="http://schemas.microsoft.com/office/powerpoint/2010/main" xmlns="" val="3020221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AF8"/>
        </a:solid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838200" y="2390652"/>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latin typeface="Roboto" pitchFamily="2" charset="0"/>
              <a:ea typeface="Roboto" pitchFamily="2" charset="0"/>
            </a:endParaRPr>
          </a:p>
        </p:txBody>
      </p:sp>
      <p:sp>
        <p:nvSpPr>
          <p:cNvPr id="11" name="Content Placeholder 2"/>
          <p:cNvSpPr txBox="1">
            <a:spLocks/>
          </p:cNvSpPr>
          <p:nvPr/>
        </p:nvSpPr>
        <p:spPr>
          <a:xfrm>
            <a:off x="396241" y="2703257"/>
            <a:ext cx="5212080" cy="24688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solidFill>
                  <a:schemeClr val="bg1">
                    <a:lumMod val="50000"/>
                  </a:schemeClr>
                </a:solidFill>
                <a:latin typeface="Roboto" pitchFamily="2" charset="0"/>
              </a:rPr>
              <a:t>DLT Technologies</a:t>
            </a:r>
            <a:endParaRPr lang="en-US" dirty="0">
              <a:solidFill>
                <a:schemeClr val="bg1">
                  <a:lumMod val="50000"/>
                </a:schemeClr>
              </a:solidFill>
            </a:endParaRPr>
          </a:p>
          <a:p>
            <a:endParaRPr lang="en-US" sz="3000" dirty="0">
              <a:solidFill>
                <a:schemeClr val="bg1">
                  <a:lumMod val="50000"/>
                </a:schemeClr>
              </a:solidFill>
              <a:latin typeface="Roboto" pitchFamily="2" charset="0"/>
              <a:ea typeface="Roboto" pitchFamily="2" charset="0"/>
            </a:endParaRPr>
          </a:p>
          <a:p>
            <a:r>
              <a:rPr lang="en-US" sz="3000" dirty="0">
                <a:solidFill>
                  <a:schemeClr val="bg1">
                    <a:lumMod val="50000"/>
                  </a:schemeClr>
                </a:solidFill>
                <a:latin typeface="Roboto" pitchFamily="2" charset="0"/>
                <a:ea typeface="Roboto" pitchFamily="2" charset="0"/>
              </a:rPr>
              <a:t>Automated Data Handling Processes</a:t>
            </a:r>
          </a:p>
          <a:p>
            <a:endParaRPr lang="en-US" sz="3500" dirty="0">
              <a:solidFill>
                <a:schemeClr val="bg1">
                  <a:lumMod val="50000"/>
                </a:schemeClr>
              </a:solidFill>
              <a:latin typeface="Roboto" pitchFamily="2" charset="0"/>
              <a:ea typeface="Roboto" pitchFamily="2" charset="0"/>
            </a:endParaRPr>
          </a:p>
          <a:p>
            <a:endParaRPr lang="en-US" dirty="0">
              <a:solidFill>
                <a:schemeClr val="bg1">
                  <a:lumMod val="50000"/>
                </a:schemeClr>
              </a:solidFill>
            </a:endParaRPr>
          </a:p>
          <a:p>
            <a:endParaRPr lang="en-US" dirty="0">
              <a:solidFill>
                <a:schemeClr val="bg1">
                  <a:lumMod val="50000"/>
                </a:schemeClr>
              </a:solidFill>
            </a:endParaRPr>
          </a:p>
          <a:p>
            <a:endParaRPr lang="en-GB" dirty="0">
              <a:solidFill>
                <a:schemeClr val="bg1">
                  <a:lumMod val="50000"/>
                </a:schemeClr>
              </a:solidFill>
            </a:endParaRPr>
          </a:p>
        </p:txBody>
      </p:sp>
      <p:pic>
        <p:nvPicPr>
          <p:cNvPr id="3076" name="Picture 4" descr="Image result for data protection security"/>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3997" r="24933"/>
          <a:stretch/>
        </p:blipFill>
        <p:spPr bwMode="auto">
          <a:xfrm>
            <a:off x="6152991" y="1985778"/>
            <a:ext cx="5059680" cy="33047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a:t>Data Protection and Security</a:t>
            </a:r>
          </a:p>
        </p:txBody>
      </p:sp>
    </p:spTree>
    <p:extLst>
      <p:ext uri="{BB962C8B-B14F-4D97-AF65-F5344CB8AC3E}">
        <p14:creationId xmlns:p14="http://schemas.microsoft.com/office/powerpoint/2010/main" xmlns="" val="2473644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A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Should You Care?</a:t>
            </a:r>
          </a:p>
        </p:txBody>
      </p:sp>
      <p:sp>
        <p:nvSpPr>
          <p:cNvPr id="6" name="Text Placeholder 5"/>
          <p:cNvSpPr>
            <a:spLocks noGrp="1"/>
          </p:cNvSpPr>
          <p:nvPr>
            <p:ph type="body" sz="quarter" idx="15"/>
          </p:nvPr>
        </p:nvSpPr>
        <p:spPr>
          <a:xfrm>
            <a:off x="447065" y="1411014"/>
            <a:ext cx="11288935" cy="602140"/>
          </a:xfrm>
        </p:spPr>
        <p:txBody>
          <a:bodyPr/>
          <a:lstStyle/>
          <a:p>
            <a:r>
              <a:rPr lang="en-US" dirty="0">
                <a:solidFill>
                  <a:schemeClr val="bg1">
                    <a:lumMod val="50000"/>
                  </a:schemeClr>
                </a:solidFill>
              </a:rPr>
              <a:t>“But I can live without making my </a:t>
            </a:r>
            <a:r>
              <a:rPr lang="en-US" dirty="0" smtClean="0">
                <a:solidFill>
                  <a:schemeClr val="bg1">
                    <a:lumMod val="50000"/>
                  </a:schemeClr>
                </a:solidFill>
              </a:rPr>
              <a:t>firm’s </a:t>
            </a:r>
            <a:r>
              <a:rPr lang="en-US" dirty="0">
                <a:solidFill>
                  <a:schemeClr val="bg1">
                    <a:lumMod val="50000"/>
                  </a:schemeClr>
                </a:solidFill>
              </a:rPr>
              <a:t>processes easier?”</a:t>
            </a:r>
          </a:p>
          <a:p>
            <a:endParaRPr lang="en-US" dirty="0">
              <a:solidFill>
                <a:schemeClr val="bg1">
                  <a:lumMod val="50000"/>
                </a:schemeClr>
              </a:solidFill>
            </a:endParaRPr>
          </a:p>
          <a:p>
            <a:endParaRPr lang="en-US" dirty="0">
              <a:solidFill>
                <a:schemeClr val="bg1">
                  <a:lumMod val="50000"/>
                </a:schemeClr>
              </a:solidFill>
            </a:endParaRPr>
          </a:p>
          <a:p>
            <a:endParaRPr lang="en-GB" dirty="0">
              <a:solidFill>
                <a:schemeClr val="bg1">
                  <a:lumMod val="50000"/>
                </a:schemeClr>
              </a:solidFill>
            </a:endParaRPr>
          </a:p>
          <a:p>
            <a:endParaRPr lang="en-US" dirty="0">
              <a:solidFill>
                <a:schemeClr val="bg1">
                  <a:lumMod val="50000"/>
                </a:schemeClr>
              </a:solidFill>
            </a:endParaRPr>
          </a:p>
        </p:txBody>
      </p:sp>
      <p:pic>
        <p:nvPicPr>
          <p:cNvPr id="5" name="Picture 6" descr="A close up of a logo&#10;&#10;Description generated with very high confidence">
            <a:extLst>
              <a:ext uri="{FF2B5EF4-FFF2-40B4-BE49-F238E27FC236}">
                <a16:creationId xmlns="" xmlns:a16="http://schemas.microsoft.com/office/drawing/2014/main" id="{2E2C16CA-0662-430B-9B14-A420BB8678D6}"/>
              </a:ext>
            </a:extLst>
          </p:cNvPr>
          <p:cNvPicPr>
            <a:picLocks noChangeAspect="1"/>
          </p:cNvPicPr>
          <p:nvPr/>
        </p:nvPicPr>
        <p:blipFill>
          <a:blip r:embed="rId3"/>
          <a:stretch>
            <a:fillRect/>
          </a:stretch>
        </p:blipFill>
        <p:spPr>
          <a:xfrm>
            <a:off x="473177" y="2230694"/>
            <a:ext cx="3207774" cy="3220064"/>
          </a:xfrm>
          <a:prstGeom prst="rect">
            <a:avLst/>
          </a:prstGeom>
        </p:spPr>
      </p:pic>
      <p:pic>
        <p:nvPicPr>
          <p:cNvPr id="8" name="Picture 8" descr="A close up of a logo&#10;&#10;Description generated with very high confidence">
            <a:extLst>
              <a:ext uri="{FF2B5EF4-FFF2-40B4-BE49-F238E27FC236}">
                <a16:creationId xmlns="" xmlns:a16="http://schemas.microsoft.com/office/drawing/2014/main" id="{BFDDEA40-1183-4277-86BA-1C42AC1117A1}"/>
              </a:ext>
            </a:extLst>
          </p:cNvPr>
          <p:cNvPicPr>
            <a:picLocks noChangeAspect="1"/>
          </p:cNvPicPr>
          <p:nvPr/>
        </p:nvPicPr>
        <p:blipFill>
          <a:blip r:embed="rId4" cstate="print"/>
          <a:stretch>
            <a:fillRect/>
          </a:stretch>
        </p:blipFill>
        <p:spPr>
          <a:xfrm>
            <a:off x="4908755" y="2907920"/>
            <a:ext cx="2583426" cy="1865612"/>
          </a:xfrm>
          <a:prstGeom prst="rect">
            <a:avLst/>
          </a:prstGeom>
        </p:spPr>
      </p:pic>
      <p:pic>
        <p:nvPicPr>
          <p:cNvPr id="11" name="Picture 11" descr="A close up of a logo&#10;&#10;Description generated with very high confidence">
            <a:extLst>
              <a:ext uri="{FF2B5EF4-FFF2-40B4-BE49-F238E27FC236}">
                <a16:creationId xmlns="" xmlns:a16="http://schemas.microsoft.com/office/drawing/2014/main" id="{27001A66-5E9C-4881-B9E0-03704EACC515}"/>
              </a:ext>
            </a:extLst>
          </p:cNvPr>
          <p:cNvPicPr>
            <a:picLocks noChangeAspect="1"/>
          </p:cNvPicPr>
          <p:nvPr/>
        </p:nvPicPr>
        <p:blipFill>
          <a:blip r:embed="rId5"/>
          <a:stretch>
            <a:fillRect/>
          </a:stretch>
        </p:blipFill>
        <p:spPr>
          <a:xfrm>
            <a:off x="8853949" y="2635045"/>
            <a:ext cx="2399072" cy="2399072"/>
          </a:xfrm>
          <a:prstGeom prst="rect">
            <a:avLst/>
          </a:prstGeom>
        </p:spPr>
      </p:pic>
      <p:sp>
        <p:nvSpPr>
          <p:cNvPr id="15" name="Title 1">
            <a:extLst>
              <a:ext uri="{FF2B5EF4-FFF2-40B4-BE49-F238E27FC236}">
                <a16:creationId xmlns="" xmlns:a16="http://schemas.microsoft.com/office/drawing/2014/main" id="{B06FAF7F-1DA8-45B9-9004-382BB44EB8E6}"/>
              </a:ext>
            </a:extLst>
          </p:cNvPr>
          <p:cNvSpPr txBox="1">
            <a:spLocks/>
          </p:cNvSpPr>
          <p:nvPr/>
        </p:nvSpPr>
        <p:spPr>
          <a:xfrm>
            <a:off x="157012" y="5072568"/>
            <a:ext cx="3841000" cy="724354"/>
          </a:xfrm>
          <a:prstGeom prst="rect">
            <a:avLst/>
          </a:prstGeom>
        </p:spPr>
        <p:txBody>
          <a:bodyPr vert="horz" lIns="0" tIns="0" rIns="0" bIns="0" rtlCol="0" anchor="ctr" anchorCtr="0">
            <a:normAutofit lnSpcReduction="10000"/>
          </a:bodyPr>
          <a:lstStyle>
            <a:lvl1pPr algn="l" defTabSz="914400" rtl="0" eaLnBrk="1" latinLnBrk="0" hangingPunct="1">
              <a:lnSpc>
                <a:spcPct val="100000"/>
              </a:lnSpc>
              <a:spcBef>
                <a:spcPct val="0"/>
              </a:spcBef>
              <a:buNone/>
              <a:defRPr sz="3000" b="1" i="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algn="ctr"/>
            <a:r>
              <a:rPr lang="en-US" sz="2400" dirty="0">
                <a:solidFill>
                  <a:schemeClr val="bg1">
                    <a:lumMod val="50000"/>
                  </a:schemeClr>
                </a:solidFill>
              </a:rPr>
              <a:t>Changing </a:t>
            </a:r>
            <a:r>
              <a:rPr lang="en-US" sz="2400" dirty="0" smtClean="0">
                <a:solidFill>
                  <a:schemeClr val="bg1">
                    <a:lumMod val="50000"/>
                  </a:schemeClr>
                </a:solidFill>
              </a:rPr>
              <a:t>competitive </a:t>
            </a:r>
            <a:r>
              <a:rPr lang="en-US" sz="2400" dirty="0">
                <a:solidFill>
                  <a:schemeClr val="bg1">
                    <a:lumMod val="50000"/>
                  </a:schemeClr>
                </a:solidFill>
              </a:rPr>
              <a:t>l</a:t>
            </a:r>
            <a:r>
              <a:rPr lang="en-US" sz="2400" dirty="0" smtClean="0">
                <a:solidFill>
                  <a:schemeClr val="bg1">
                    <a:lumMod val="50000"/>
                  </a:schemeClr>
                </a:solidFill>
              </a:rPr>
              <a:t>andscape</a:t>
            </a:r>
            <a:endParaRPr lang="en-US" dirty="0">
              <a:solidFill>
                <a:schemeClr val="bg1">
                  <a:lumMod val="50000"/>
                </a:schemeClr>
              </a:solidFill>
            </a:endParaRPr>
          </a:p>
        </p:txBody>
      </p:sp>
      <p:sp>
        <p:nvSpPr>
          <p:cNvPr id="16" name="Title 1">
            <a:extLst>
              <a:ext uri="{FF2B5EF4-FFF2-40B4-BE49-F238E27FC236}">
                <a16:creationId xmlns="" xmlns:a16="http://schemas.microsoft.com/office/drawing/2014/main" id="{E259E51C-FD9F-4E14-AC6F-2FB3C9CDC037}"/>
              </a:ext>
            </a:extLst>
          </p:cNvPr>
          <p:cNvSpPr txBox="1">
            <a:spLocks/>
          </p:cNvSpPr>
          <p:nvPr/>
        </p:nvSpPr>
        <p:spPr>
          <a:xfrm>
            <a:off x="4286559" y="4974244"/>
            <a:ext cx="3841000" cy="724354"/>
          </a:xfrm>
          <a:prstGeom prst="rect">
            <a:avLst/>
          </a:prstGeom>
        </p:spPr>
        <p:txBody>
          <a:bodyPr vert="horz" lIns="0" tIns="0" rIns="0" bIns="0" rtlCol="0" anchor="ctr" anchorCtr="0">
            <a:normAutofit/>
          </a:bodyPr>
          <a:lstStyle>
            <a:lvl1pPr algn="l" defTabSz="914400" rtl="0" eaLnBrk="1" latinLnBrk="0" hangingPunct="1">
              <a:lnSpc>
                <a:spcPct val="100000"/>
              </a:lnSpc>
              <a:spcBef>
                <a:spcPct val="0"/>
              </a:spcBef>
              <a:buNone/>
              <a:defRPr sz="3000" b="1" i="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algn="ctr"/>
            <a:r>
              <a:rPr lang="en-US" sz="2400">
                <a:solidFill>
                  <a:schemeClr val="bg1">
                    <a:lumMod val="50000"/>
                  </a:schemeClr>
                </a:solidFill>
              </a:rPr>
              <a:t>Regulation</a:t>
            </a:r>
          </a:p>
        </p:txBody>
      </p:sp>
      <p:sp>
        <p:nvSpPr>
          <p:cNvPr id="17" name="Title 1">
            <a:extLst>
              <a:ext uri="{FF2B5EF4-FFF2-40B4-BE49-F238E27FC236}">
                <a16:creationId xmlns="" xmlns:a16="http://schemas.microsoft.com/office/drawing/2014/main" id="{977BEAB0-DBE3-4DA9-99A8-4ADB1401984B}"/>
              </a:ext>
            </a:extLst>
          </p:cNvPr>
          <p:cNvSpPr txBox="1">
            <a:spLocks/>
          </p:cNvSpPr>
          <p:nvPr/>
        </p:nvSpPr>
        <p:spPr>
          <a:xfrm>
            <a:off x="8231752" y="4974243"/>
            <a:ext cx="3841000" cy="724354"/>
          </a:xfrm>
          <a:prstGeom prst="rect">
            <a:avLst/>
          </a:prstGeom>
        </p:spPr>
        <p:txBody>
          <a:bodyPr vert="horz" lIns="0" tIns="0" rIns="0" bIns="0" rtlCol="0" anchor="ctr" anchorCtr="0">
            <a:normAutofit/>
          </a:bodyPr>
          <a:lstStyle>
            <a:lvl1pPr algn="l" defTabSz="914400" rtl="0" eaLnBrk="1" latinLnBrk="0" hangingPunct="1">
              <a:lnSpc>
                <a:spcPct val="100000"/>
              </a:lnSpc>
              <a:spcBef>
                <a:spcPct val="0"/>
              </a:spcBef>
              <a:buNone/>
              <a:defRPr sz="3000" b="1" i="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algn="ctr"/>
            <a:r>
              <a:rPr lang="en-US" sz="2400" dirty="0" smtClean="0">
                <a:solidFill>
                  <a:schemeClr val="bg1">
                    <a:lumMod val="50000"/>
                  </a:schemeClr>
                </a:solidFill>
              </a:rPr>
              <a:t>Fewer </a:t>
            </a:r>
            <a:r>
              <a:rPr lang="en-US" sz="2400" dirty="0">
                <a:solidFill>
                  <a:schemeClr val="bg1">
                    <a:lumMod val="50000"/>
                  </a:schemeClr>
                </a:solidFill>
              </a:rPr>
              <a:t>g</a:t>
            </a:r>
            <a:r>
              <a:rPr lang="en-US" sz="2400" dirty="0" smtClean="0">
                <a:solidFill>
                  <a:schemeClr val="bg1">
                    <a:lumMod val="50000"/>
                  </a:schemeClr>
                </a:solidFill>
              </a:rPr>
              <a:t>rey </a:t>
            </a:r>
            <a:r>
              <a:rPr lang="en-US" sz="2400" dirty="0">
                <a:solidFill>
                  <a:schemeClr val="bg1">
                    <a:lumMod val="50000"/>
                  </a:schemeClr>
                </a:solidFill>
              </a:rPr>
              <a:t>h</a:t>
            </a:r>
            <a:r>
              <a:rPr lang="en-US" sz="2400" dirty="0" smtClean="0">
                <a:solidFill>
                  <a:schemeClr val="bg1">
                    <a:lumMod val="50000"/>
                  </a:schemeClr>
                </a:solidFill>
              </a:rPr>
              <a:t>airs</a:t>
            </a:r>
            <a:endParaRPr lang="en-US" dirty="0">
              <a:solidFill>
                <a:schemeClr val="bg1">
                  <a:lumMod val="50000"/>
                </a:schemeClr>
              </a:solidFill>
            </a:endParaRPr>
          </a:p>
        </p:txBody>
      </p:sp>
    </p:spTree>
    <p:extLst>
      <p:ext uri="{BB962C8B-B14F-4D97-AF65-F5344CB8AC3E}">
        <p14:creationId xmlns:p14="http://schemas.microsoft.com/office/powerpoint/2010/main" xmlns="" val="3596638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676A50-79A3-43E1-99DD-26F607CEF1B0}"/>
              </a:ext>
            </a:extLst>
          </p:cNvPr>
          <p:cNvSpPr>
            <a:spLocks noGrp="1"/>
          </p:cNvSpPr>
          <p:nvPr>
            <p:ph type="title"/>
          </p:nvPr>
        </p:nvSpPr>
        <p:spPr/>
        <p:txBody>
          <a:bodyPr/>
          <a:lstStyle/>
          <a:p>
            <a:r>
              <a:rPr lang="en-US" dirty="0">
                <a:cs typeface="Calibri Light"/>
              </a:rPr>
              <a:t>What can you do today?</a:t>
            </a:r>
            <a:endParaRPr lang="en-US" dirty="0"/>
          </a:p>
        </p:txBody>
      </p:sp>
      <p:sp>
        <p:nvSpPr>
          <p:cNvPr id="5" name="Text Placeholder 4"/>
          <p:cNvSpPr>
            <a:spLocks noGrp="1"/>
          </p:cNvSpPr>
          <p:nvPr>
            <p:ph type="body" sz="quarter" idx="15"/>
          </p:nvPr>
        </p:nvSpPr>
        <p:spPr>
          <a:xfrm>
            <a:off x="447065" y="2455692"/>
            <a:ext cx="4676742" cy="4989785"/>
          </a:xfrm>
        </p:spPr>
        <p:txBody>
          <a:bodyPr/>
          <a:lstStyle/>
          <a:p>
            <a:r>
              <a:rPr lang="en-US" dirty="0">
                <a:solidFill>
                  <a:schemeClr val="accent5"/>
                </a:solidFill>
                <a:cs typeface="Calibri"/>
              </a:rPr>
              <a:t>Start simply</a:t>
            </a:r>
          </a:p>
          <a:p>
            <a:r>
              <a:rPr lang="en-US" dirty="0">
                <a:solidFill>
                  <a:schemeClr val="accent5"/>
                </a:solidFill>
                <a:cs typeface="Calibri"/>
              </a:rPr>
              <a:t>Develop a digital philosophy</a:t>
            </a:r>
          </a:p>
          <a:p>
            <a:r>
              <a:rPr lang="en-US" dirty="0">
                <a:solidFill>
                  <a:schemeClr val="accent5"/>
                </a:solidFill>
                <a:cs typeface="Calibri"/>
              </a:rPr>
              <a:t>Think broadly about innovation</a:t>
            </a:r>
            <a:br>
              <a:rPr lang="en-US" dirty="0">
                <a:solidFill>
                  <a:schemeClr val="accent5"/>
                </a:solidFill>
                <a:cs typeface="Calibri"/>
              </a:rPr>
            </a:br>
            <a:r>
              <a:rPr lang="en-US" dirty="0">
                <a:solidFill>
                  <a:schemeClr val="accent5"/>
                </a:solidFill>
                <a:cs typeface="Calibri"/>
              </a:rPr>
              <a:t>and maintain an open-mind approach</a:t>
            </a:r>
          </a:p>
          <a:p>
            <a:endParaRPr lang="en-US" dirty="0">
              <a:solidFill>
                <a:schemeClr val="accent5"/>
              </a:solidFill>
              <a:cs typeface="Calibri"/>
            </a:endParaRPr>
          </a:p>
          <a:p>
            <a:endParaRPr lang="en-US" dirty="0">
              <a:solidFill>
                <a:schemeClr val="accent5"/>
              </a:solidFill>
            </a:endParaRPr>
          </a:p>
        </p:txBody>
      </p:sp>
      <p:pic>
        <p:nvPicPr>
          <p:cNvPr id="4" name="Picture 4" descr="A screenshot of a cell phone&#10;&#10;Description generated with high confidence">
            <a:extLst>
              <a:ext uri="{FF2B5EF4-FFF2-40B4-BE49-F238E27FC236}">
                <a16:creationId xmlns="" xmlns:a16="http://schemas.microsoft.com/office/drawing/2014/main" id="{876B4403-28F7-413E-B04E-A02F975904A1}"/>
              </a:ext>
            </a:extLst>
          </p:cNvPr>
          <p:cNvPicPr>
            <a:picLocks noChangeAspect="1"/>
          </p:cNvPicPr>
          <p:nvPr/>
        </p:nvPicPr>
        <p:blipFill>
          <a:blip r:embed="rId3"/>
          <a:stretch>
            <a:fillRect/>
          </a:stretch>
        </p:blipFill>
        <p:spPr>
          <a:xfrm>
            <a:off x="4893519" y="1082631"/>
            <a:ext cx="6747374" cy="5228981"/>
          </a:xfrm>
          <a:prstGeom prst="rect">
            <a:avLst/>
          </a:prstGeom>
        </p:spPr>
      </p:pic>
      <p:sp>
        <p:nvSpPr>
          <p:cNvPr id="13" name="Title 1">
            <a:extLst>
              <a:ext uri="{FF2B5EF4-FFF2-40B4-BE49-F238E27FC236}">
                <a16:creationId xmlns="" xmlns:a16="http://schemas.microsoft.com/office/drawing/2014/main" id="{90492089-C914-4209-8517-E15E097E1AD0}"/>
              </a:ext>
            </a:extLst>
          </p:cNvPr>
          <p:cNvSpPr txBox="1">
            <a:spLocks/>
          </p:cNvSpPr>
          <p:nvPr/>
        </p:nvSpPr>
        <p:spPr>
          <a:xfrm>
            <a:off x="6607054" y="2831549"/>
            <a:ext cx="3075979" cy="17311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accent4"/>
                </a:solidFill>
                <a:cs typeface="Calibri Light"/>
              </a:rPr>
              <a:t>Innovation Radar</a:t>
            </a:r>
            <a:endParaRPr lang="en-US" dirty="0">
              <a:solidFill>
                <a:schemeClr val="accent4"/>
              </a:solidFill>
            </a:endParaRPr>
          </a:p>
        </p:txBody>
      </p:sp>
    </p:spTree>
    <p:extLst>
      <p:ext uri="{BB962C8B-B14F-4D97-AF65-F5344CB8AC3E}">
        <p14:creationId xmlns:p14="http://schemas.microsoft.com/office/powerpoint/2010/main" xmlns="" val="795306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xmlns="" val="1540382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Presented by Confirmation</a:t>
            </a:r>
          </a:p>
        </p:txBody>
      </p:sp>
      <p:sp>
        <p:nvSpPr>
          <p:cNvPr id="13" name="TextBox 12"/>
          <p:cNvSpPr txBox="1"/>
          <p:nvPr/>
        </p:nvSpPr>
        <p:spPr>
          <a:xfrm>
            <a:off x="1934652" y="1685140"/>
            <a:ext cx="8069040" cy="1785104"/>
          </a:xfrm>
          <a:prstGeom prst="rect">
            <a:avLst/>
          </a:prstGeom>
          <a:noFill/>
        </p:spPr>
        <p:txBody>
          <a:bodyPr wrap="square" rtlCol="0" anchor="t">
            <a:spAutoFit/>
          </a:bodyPr>
          <a:lstStyle/>
          <a:p>
            <a:r>
              <a:rPr lang="en-US" sz="2200" b="1" dirty="0" smtClean="0">
                <a:solidFill>
                  <a:schemeClr val="accent5"/>
                </a:solidFill>
              </a:rPr>
              <a:t>Fernando Lopez-Fando</a:t>
            </a:r>
            <a:endParaRPr lang="en-US" sz="2200" b="1" dirty="0">
              <a:solidFill>
                <a:schemeClr val="accent5"/>
              </a:solidFill>
            </a:endParaRPr>
          </a:p>
          <a:p>
            <a:r>
              <a:rPr lang="en-US" sz="2200" dirty="0" smtClean="0">
                <a:solidFill>
                  <a:schemeClr val="accent5"/>
                </a:solidFill>
              </a:rPr>
              <a:t>Business Development Manager, Spain &amp; Portugal</a:t>
            </a:r>
            <a:endParaRPr lang="en-US" sz="2200" dirty="0">
              <a:solidFill>
                <a:schemeClr val="accent5"/>
              </a:solidFill>
            </a:endParaRPr>
          </a:p>
          <a:p>
            <a:endParaRPr lang="en-US" sz="2200" dirty="0" smtClean="0">
              <a:solidFill>
                <a:schemeClr val="accent5"/>
              </a:solidFill>
            </a:endParaRPr>
          </a:p>
          <a:p>
            <a:r>
              <a:rPr lang="en-US" sz="2200" dirty="0" smtClean="0">
                <a:solidFill>
                  <a:schemeClr val="accent5"/>
                </a:solidFill>
                <a:hlinkClick r:id="rId3"/>
              </a:rPr>
              <a:t>Fernando.lopez-fando@confirmation.com</a:t>
            </a:r>
            <a:endParaRPr lang="en-US" sz="2200" dirty="0" smtClean="0">
              <a:solidFill>
                <a:schemeClr val="accent5"/>
              </a:solidFill>
            </a:endParaRPr>
          </a:p>
          <a:p>
            <a:r>
              <a:rPr lang="en-US" sz="2200" dirty="0">
                <a:solidFill>
                  <a:schemeClr val="accent5"/>
                </a:solidFill>
              </a:rPr>
              <a:t>+</a:t>
            </a:r>
            <a:r>
              <a:rPr lang="en-US" sz="2200" dirty="0" smtClean="0">
                <a:solidFill>
                  <a:schemeClr val="accent5"/>
                </a:solidFill>
              </a:rPr>
              <a:t>34 667 518 009</a:t>
            </a:r>
            <a:endParaRPr lang="en-US" sz="2200" dirty="0">
              <a:solidFill>
                <a:schemeClr val="accent5"/>
              </a:solidFill>
            </a:endParaRPr>
          </a:p>
        </p:txBody>
      </p:sp>
    </p:spTree>
    <p:extLst>
      <p:ext uri="{BB962C8B-B14F-4D97-AF65-F5344CB8AC3E}">
        <p14:creationId xmlns:p14="http://schemas.microsoft.com/office/powerpoint/2010/main" xmlns="" val="198641598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AF8"/>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Digitisation</a:t>
            </a:r>
            <a:r>
              <a:rPr lang="en-US" dirty="0"/>
              <a:t> vs </a:t>
            </a:r>
            <a:r>
              <a:rPr lang="en-US" dirty="0" err="1"/>
              <a:t>Digitalisation</a:t>
            </a:r>
            <a:r>
              <a:rPr lang="en-US" dirty="0"/>
              <a:t>: What is the difference?</a:t>
            </a:r>
            <a:r>
              <a:rPr lang="en-GB" dirty="0"/>
              <a:t/>
            </a:r>
            <a:br>
              <a:rPr lang="en-GB" dirty="0"/>
            </a:br>
            <a:endParaRPr lang="en-US" dirty="0"/>
          </a:p>
        </p:txBody>
      </p:sp>
      <p:sp>
        <p:nvSpPr>
          <p:cNvPr id="9" name="Text Placeholder 8"/>
          <p:cNvSpPr>
            <a:spLocks noGrp="1"/>
          </p:cNvSpPr>
          <p:nvPr>
            <p:ph type="body" sz="quarter" idx="13"/>
          </p:nvPr>
        </p:nvSpPr>
        <p:spPr>
          <a:xfrm>
            <a:off x="447066" y="985346"/>
            <a:ext cx="11292478" cy="5415454"/>
          </a:xfrm>
        </p:spPr>
        <p:txBody>
          <a:bodyPr>
            <a:normAutofit/>
          </a:bodyPr>
          <a:lstStyle/>
          <a:p>
            <a:endParaRPr lang="en-US" sz="3600" dirty="0">
              <a:solidFill>
                <a:schemeClr val="accent5"/>
              </a:solidFill>
            </a:endParaRPr>
          </a:p>
          <a:p>
            <a:r>
              <a:rPr lang="en-US" sz="2000" dirty="0" err="1" smtClean="0">
                <a:solidFill>
                  <a:schemeClr val="accent5"/>
                </a:solidFill>
              </a:rPr>
              <a:t>Digitisation</a:t>
            </a:r>
            <a:r>
              <a:rPr lang="en-US" sz="2000" dirty="0" smtClean="0">
                <a:solidFill>
                  <a:schemeClr val="accent5"/>
                </a:solidFill>
              </a:rPr>
              <a:t> : </a:t>
            </a:r>
            <a:r>
              <a:rPr lang="en-US" sz="2000" b="0" dirty="0">
                <a:solidFill>
                  <a:schemeClr val="accent5"/>
                </a:solidFill>
              </a:rPr>
              <a:t>Process of converting information into a digital format</a:t>
            </a:r>
          </a:p>
          <a:p>
            <a:endParaRPr lang="en-US" sz="2000" dirty="0">
              <a:solidFill>
                <a:schemeClr val="accent5"/>
              </a:solidFill>
            </a:endParaRPr>
          </a:p>
          <a:p>
            <a:r>
              <a:rPr lang="en-US" sz="2000" dirty="0" err="1">
                <a:solidFill>
                  <a:schemeClr val="accent5"/>
                </a:solidFill>
              </a:rPr>
              <a:t>Digitalisation</a:t>
            </a:r>
            <a:r>
              <a:rPr lang="en-US" sz="2000" dirty="0">
                <a:solidFill>
                  <a:schemeClr val="accent5"/>
                </a:solidFill>
              </a:rPr>
              <a:t> </a:t>
            </a:r>
            <a:r>
              <a:rPr lang="en-US" sz="2000" dirty="0" smtClean="0">
                <a:solidFill>
                  <a:schemeClr val="accent5"/>
                </a:solidFill>
              </a:rPr>
              <a:t>: </a:t>
            </a:r>
            <a:r>
              <a:rPr lang="en-US" sz="2000" b="0" dirty="0" smtClean="0">
                <a:solidFill>
                  <a:schemeClr val="accent5"/>
                </a:solidFill>
              </a:rPr>
              <a:t>The </a:t>
            </a:r>
            <a:r>
              <a:rPr lang="en-US" sz="2000" b="0" dirty="0">
                <a:solidFill>
                  <a:schemeClr val="accent5"/>
                </a:solidFill>
              </a:rPr>
              <a:t>integration of digital technologies into everyday life.</a:t>
            </a:r>
            <a:endParaRPr lang="en-GB" sz="2000" b="0" dirty="0">
              <a:solidFill>
                <a:schemeClr val="accent5"/>
              </a:solidFill>
            </a:endParaRPr>
          </a:p>
          <a:p>
            <a:endParaRPr lang="en-US" dirty="0">
              <a:solidFill>
                <a:schemeClr val="accent5"/>
              </a:solidFill>
            </a:endParaRPr>
          </a:p>
        </p:txBody>
      </p:sp>
    </p:spTree>
    <p:extLst>
      <p:ext uri="{BB962C8B-B14F-4D97-AF65-F5344CB8AC3E}">
        <p14:creationId xmlns:p14="http://schemas.microsoft.com/office/powerpoint/2010/main" xmlns="" val="318792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838200" y="2375412"/>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latin typeface="Roboto" pitchFamily="2" charset="0"/>
              <a:ea typeface="Roboto" pitchFamily="2" charset="0"/>
            </a:endParaRPr>
          </a:p>
        </p:txBody>
      </p:sp>
      <p:pic>
        <p:nvPicPr>
          <p:cNvPr id="1028" name="Picture 4" descr="GVW Group, LLC Career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1730" y="2525553"/>
            <a:ext cx="1712659" cy="171266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ontent Placeholder 2"/>
          <p:cNvSpPr txBox="1">
            <a:spLocks/>
          </p:cNvSpPr>
          <p:nvPr/>
        </p:nvSpPr>
        <p:spPr>
          <a:xfrm>
            <a:off x="-99535" y="4546655"/>
            <a:ext cx="3873840" cy="11115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accent5"/>
                </a:solidFill>
                <a:latin typeface="Roboto" pitchFamily="2" charset="0"/>
                <a:ea typeface="Roboto" pitchFamily="2" charset="0"/>
              </a:rPr>
              <a:t>Operational </a:t>
            </a:r>
            <a:r>
              <a:rPr lang="en-US" dirty="0" smtClean="0">
                <a:solidFill>
                  <a:schemeClr val="accent5"/>
                </a:solidFill>
                <a:latin typeface="Roboto" pitchFamily="2" charset="0"/>
                <a:ea typeface="Roboto" pitchFamily="2" charset="0"/>
              </a:rPr>
              <a:t>efficiencies</a:t>
            </a:r>
            <a:endParaRPr lang="en-US" dirty="0">
              <a:solidFill>
                <a:schemeClr val="accent5"/>
              </a:solidFill>
              <a:latin typeface="Roboto" pitchFamily="2" charset="0"/>
              <a:ea typeface="Roboto" pitchFamily="2" charset="0"/>
            </a:endParaRPr>
          </a:p>
          <a:p>
            <a:endParaRPr lang="en-US" dirty="0">
              <a:solidFill>
                <a:schemeClr val="accent5"/>
              </a:solidFill>
            </a:endParaRPr>
          </a:p>
        </p:txBody>
      </p:sp>
      <p:pic>
        <p:nvPicPr>
          <p:cNvPr id="1030" name="Picture 6" descr="Data Combo Chart Icon | iOS 7 Iconset | Icons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7953" y="2361701"/>
            <a:ext cx="1715474" cy="171547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Content Placeholder 2"/>
          <p:cNvSpPr txBox="1">
            <a:spLocks/>
          </p:cNvSpPr>
          <p:nvPr/>
        </p:nvSpPr>
        <p:spPr>
          <a:xfrm>
            <a:off x="3866877" y="4520351"/>
            <a:ext cx="3857625" cy="11115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solidFill>
                  <a:schemeClr val="accent5"/>
                </a:solidFill>
                <a:latin typeface="Roboto" pitchFamily="2" charset="0"/>
                <a:ea typeface="Roboto" pitchFamily="2" charset="0"/>
              </a:rPr>
              <a:t>Utilise</a:t>
            </a:r>
            <a:r>
              <a:rPr lang="en-US" dirty="0">
                <a:solidFill>
                  <a:schemeClr val="accent5"/>
                </a:solidFill>
                <a:latin typeface="Roboto" pitchFamily="2" charset="0"/>
                <a:ea typeface="Roboto" pitchFamily="2" charset="0"/>
              </a:rPr>
              <a:t> the </a:t>
            </a:r>
            <a:r>
              <a:rPr lang="en-US" dirty="0" smtClean="0">
                <a:solidFill>
                  <a:schemeClr val="accent5"/>
                </a:solidFill>
                <a:latin typeface="Roboto" pitchFamily="2" charset="0"/>
                <a:ea typeface="Roboto" pitchFamily="2" charset="0"/>
              </a:rPr>
              <a:t>power </a:t>
            </a:r>
            <a:r>
              <a:rPr lang="en-US" dirty="0">
                <a:solidFill>
                  <a:schemeClr val="accent5"/>
                </a:solidFill>
                <a:latin typeface="Roboto" pitchFamily="2" charset="0"/>
                <a:ea typeface="Roboto" pitchFamily="2" charset="0"/>
              </a:rPr>
              <a:t>of </a:t>
            </a:r>
            <a:r>
              <a:rPr lang="en-US" dirty="0" smtClean="0">
                <a:solidFill>
                  <a:schemeClr val="accent5"/>
                </a:solidFill>
                <a:latin typeface="Roboto" pitchFamily="2" charset="0"/>
                <a:ea typeface="Roboto" pitchFamily="2" charset="0"/>
              </a:rPr>
              <a:t>data</a:t>
            </a:r>
            <a:endParaRPr lang="en-US" dirty="0">
              <a:solidFill>
                <a:schemeClr val="accent5"/>
              </a:solidFill>
              <a:latin typeface="Roboto" pitchFamily="2" charset="0"/>
              <a:ea typeface="Roboto" pitchFamily="2" charset="0"/>
            </a:endParaRPr>
          </a:p>
          <a:p>
            <a:endParaRPr lang="en-US" dirty="0">
              <a:solidFill>
                <a:schemeClr val="accent5"/>
              </a:solidFill>
            </a:endParaRPr>
          </a:p>
        </p:txBody>
      </p:sp>
      <p:sp>
        <p:nvSpPr>
          <p:cNvPr id="17" name="Content Placeholder 2"/>
          <p:cNvSpPr txBox="1">
            <a:spLocks/>
          </p:cNvSpPr>
          <p:nvPr/>
        </p:nvSpPr>
        <p:spPr>
          <a:xfrm>
            <a:off x="8065454" y="4451874"/>
            <a:ext cx="3857625" cy="11115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chemeClr val="accent5"/>
                </a:solidFill>
                <a:latin typeface="Roboto" pitchFamily="2" charset="0"/>
                <a:ea typeface="Roboto" pitchFamily="2" charset="0"/>
              </a:rPr>
              <a:t>Future-proof </a:t>
            </a:r>
            <a:r>
              <a:rPr lang="en-US" dirty="0">
                <a:solidFill>
                  <a:schemeClr val="accent5"/>
                </a:solidFill>
                <a:latin typeface="Roboto" pitchFamily="2" charset="0"/>
                <a:ea typeface="Roboto" pitchFamily="2" charset="0"/>
              </a:rPr>
              <a:t>with </a:t>
            </a:r>
            <a:r>
              <a:rPr lang="en-US" dirty="0" smtClean="0">
                <a:solidFill>
                  <a:schemeClr val="accent5"/>
                </a:solidFill>
                <a:latin typeface="Roboto" pitchFamily="2" charset="0"/>
                <a:ea typeface="Roboto" pitchFamily="2" charset="0"/>
              </a:rPr>
              <a:t>standard </a:t>
            </a:r>
            <a:r>
              <a:rPr lang="en-US" dirty="0">
                <a:solidFill>
                  <a:schemeClr val="accent5"/>
                </a:solidFill>
                <a:latin typeface="Roboto" pitchFamily="2" charset="0"/>
                <a:ea typeface="Roboto" pitchFamily="2" charset="0"/>
              </a:rPr>
              <a:t>t</a:t>
            </a:r>
            <a:r>
              <a:rPr lang="en-US" dirty="0" smtClean="0">
                <a:solidFill>
                  <a:schemeClr val="accent5"/>
                </a:solidFill>
                <a:latin typeface="Roboto" pitchFamily="2" charset="0"/>
                <a:ea typeface="Roboto" pitchFamily="2" charset="0"/>
              </a:rPr>
              <a:t>echnology</a:t>
            </a:r>
            <a:endParaRPr lang="en-US" dirty="0">
              <a:solidFill>
                <a:schemeClr val="accent5"/>
              </a:solidFill>
              <a:latin typeface="Roboto" pitchFamily="2" charset="0"/>
              <a:ea typeface="Roboto" pitchFamily="2" charset="0"/>
            </a:endParaRPr>
          </a:p>
          <a:p>
            <a:endParaRPr lang="en-US" dirty="0">
              <a:solidFill>
                <a:schemeClr val="accent5"/>
              </a:solidFill>
            </a:endParaRPr>
          </a:p>
        </p:txBody>
      </p:sp>
      <p:pic>
        <p:nvPicPr>
          <p:cNvPr id="1032" name="Picture 8" descr="Technology - dB Performanc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94166" y="2244162"/>
            <a:ext cx="1600200" cy="203802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7"/>
          <p:cNvSpPr>
            <a:spLocks noGrp="1"/>
          </p:cNvSpPr>
          <p:nvPr>
            <p:ph type="title"/>
          </p:nvPr>
        </p:nvSpPr>
        <p:spPr/>
        <p:txBody>
          <a:bodyPr>
            <a:normAutofit/>
          </a:bodyPr>
          <a:lstStyle/>
          <a:p>
            <a:r>
              <a:rPr lang="en-US" sz="3200" dirty="0"/>
              <a:t>What </a:t>
            </a:r>
            <a:r>
              <a:rPr lang="en-US" sz="3200" dirty="0" err="1"/>
              <a:t>Digitalisation</a:t>
            </a:r>
            <a:r>
              <a:rPr lang="en-US" sz="3200" dirty="0"/>
              <a:t> Can Bring to the Table?</a:t>
            </a:r>
            <a:endParaRPr lang="en-US" dirty="0"/>
          </a:p>
        </p:txBody>
      </p:sp>
    </p:spTree>
    <p:extLst>
      <p:ext uri="{BB962C8B-B14F-4D97-AF65-F5344CB8AC3E}">
        <p14:creationId xmlns:p14="http://schemas.microsoft.com/office/powerpoint/2010/main" xmlns="" val="61491215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AF8"/>
        </a:solid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838200" y="2375412"/>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latin typeface="Roboto" pitchFamily="2" charset="0"/>
              <a:ea typeface="Roboto" pitchFamily="2" charset="0"/>
            </a:endParaRPr>
          </a:p>
        </p:txBody>
      </p:sp>
      <p:sp>
        <p:nvSpPr>
          <p:cNvPr id="3" name="Title 2"/>
          <p:cNvSpPr>
            <a:spLocks noGrp="1"/>
          </p:cNvSpPr>
          <p:nvPr>
            <p:ph type="title"/>
          </p:nvPr>
        </p:nvSpPr>
        <p:spPr/>
        <p:txBody>
          <a:bodyPr/>
          <a:lstStyle/>
          <a:p>
            <a:r>
              <a:rPr lang="en-US" b="1">
                <a:latin typeface="Roboto" pitchFamily="2" charset="0"/>
                <a:ea typeface="Roboto" pitchFamily="2" charset="0"/>
              </a:rPr>
              <a:t>Why Technology Matters</a:t>
            </a:r>
            <a:r>
              <a:rPr lang="en-US"/>
              <a:t>?</a:t>
            </a:r>
          </a:p>
        </p:txBody>
      </p:sp>
      <p:pic>
        <p:nvPicPr>
          <p:cNvPr id="7" name="Picture 8" descr="A picture containing person, holding, man, indoor&#10;&#10;Description generated with very high confidence">
            <a:extLst>
              <a:ext uri="{FF2B5EF4-FFF2-40B4-BE49-F238E27FC236}">
                <a16:creationId xmlns="" xmlns:a16="http://schemas.microsoft.com/office/drawing/2014/main" id="{64E87543-C5E0-4AA9-9A19-395E461A585D}"/>
              </a:ext>
            </a:extLst>
          </p:cNvPr>
          <p:cNvPicPr>
            <a:picLocks noChangeAspect="1"/>
          </p:cNvPicPr>
          <p:nvPr/>
        </p:nvPicPr>
        <p:blipFill>
          <a:blip r:embed="rId3" cstate="print"/>
          <a:stretch>
            <a:fillRect/>
          </a:stretch>
        </p:blipFill>
        <p:spPr>
          <a:xfrm>
            <a:off x="843280" y="1906061"/>
            <a:ext cx="5852160" cy="3279557"/>
          </a:xfrm>
          <a:prstGeom prst="rect">
            <a:avLst/>
          </a:prstGeom>
        </p:spPr>
      </p:pic>
      <p:sp>
        <p:nvSpPr>
          <p:cNvPr id="12" name="Title 2">
            <a:extLst>
              <a:ext uri="{FF2B5EF4-FFF2-40B4-BE49-F238E27FC236}">
                <a16:creationId xmlns="" xmlns:a16="http://schemas.microsoft.com/office/drawing/2014/main" id="{12A42F1C-5D5D-42C6-A9B2-2CF697FE5D54}"/>
              </a:ext>
            </a:extLst>
          </p:cNvPr>
          <p:cNvSpPr txBox="1">
            <a:spLocks/>
          </p:cNvSpPr>
          <p:nvPr/>
        </p:nvSpPr>
        <p:spPr>
          <a:xfrm>
            <a:off x="7117080" y="2925445"/>
            <a:ext cx="5181600" cy="135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6"/>
                </a:solidFill>
                <a:latin typeface="Roboto" pitchFamily="2" charset="0"/>
              </a:rPr>
              <a:t>The </a:t>
            </a:r>
            <a:r>
              <a:rPr lang="en-US" sz="3600" b="1" dirty="0">
                <a:solidFill>
                  <a:schemeClr val="accent6"/>
                </a:solidFill>
                <a:latin typeface="Roboto"/>
              </a:rPr>
              <a:t>WHY</a:t>
            </a:r>
          </a:p>
          <a:p>
            <a:endParaRPr lang="en-US" sz="3600" b="1" dirty="0">
              <a:solidFill>
                <a:schemeClr val="accent6"/>
              </a:solidFill>
              <a:latin typeface="Roboto"/>
            </a:endParaRPr>
          </a:p>
          <a:p>
            <a:r>
              <a:rPr lang="en-US" sz="2600" dirty="0">
                <a:solidFill>
                  <a:schemeClr val="accent6"/>
                </a:solidFill>
                <a:latin typeface="Roboto"/>
              </a:rPr>
              <a:t>Everything ties back to the customer experience</a:t>
            </a:r>
          </a:p>
        </p:txBody>
      </p:sp>
    </p:spTree>
    <p:extLst>
      <p:ext uri="{BB962C8B-B14F-4D97-AF65-F5344CB8AC3E}">
        <p14:creationId xmlns:p14="http://schemas.microsoft.com/office/powerpoint/2010/main" xmlns="" val="179548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is the end goal?</a:t>
            </a:r>
          </a:p>
        </p:txBody>
      </p:sp>
      <p:pic>
        <p:nvPicPr>
          <p:cNvPr id="6" name="Picture 6" descr="A picture containing scene, room, gambling house&#10;&#10;Description generated with high confidence">
            <a:extLst>
              <a:ext uri="{FF2B5EF4-FFF2-40B4-BE49-F238E27FC236}">
                <a16:creationId xmlns="" xmlns:a16="http://schemas.microsoft.com/office/drawing/2014/main" id="{F7F58BEC-9DF5-46AA-8987-75B67090281A}"/>
              </a:ext>
            </a:extLst>
          </p:cNvPr>
          <p:cNvPicPr>
            <a:picLocks noChangeAspect="1"/>
          </p:cNvPicPr>
          <p:nvPr/>
        </p:nvPicPr>
        <p:blipFill rotWithShape="1">
          <a:blip r:embed="rId3"/>
          <a:srcRect l="52600" r="800" b="29433"/>
          <a:stretch/>
        </p:blipFill>
        <p:spPr>
          <a:xfrm>
            <a:off x="8530711" y="2595175"/>
            <a:ext cx="2610138" cy="2234154"/>
          </a:xfrm>
          <a:prstGeom prst="rect">
            <a:avLst/>
          </a:prstGeom>
        </p:spPr>
      </p:pic>
      <p:sp>
        <p:nvSpPr>
          <p:cNvPr id="8" name="TextBox 7">
            <a:extLst>
              <a:ext uri="{FF2B5EF4-FFF2-40B4-BE49-F238E27FC236}">
                <a16:creationId xmlns="" xmlns:a16="http://schemas.microsoft.com/office/drawing/2014/main" id="{1692D753-0C67-4261-A12F-563D1EF10BCB}"/>
              </a:ext>
            </a:extLst>
          </p:cNvPr>
          <p:cNvSpPr txBox="1"/>
          <p:nvPr/>
        </p:nvSpPr>
        <p:spPr>
          <a:xfrm>
            <a:off x="4198517" y="1300336"/>
            <a:ext cx="4000500"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Roboto"/>
              </a:rPr>
              <a:t>Enhance the Customer Experience</a:t>
            </a:r>
            <a:endParaRPr lang="en-US" sz="2800" dirty="0">
              <a:cs typeface="Calibri"/>
            </a:endParaRPr>
          </a:p>
        </p:txBody>
      </p:sp>
      <p:sp>
        <p:nvSpPr>
          <p:cNvPr id="9" name="Arrow: Right 8">
            <a:extLst>
              <a:ext uri="{FF2B5EF4-FFF2-40B4-BE49-F238E27FC236}">
                <a16:creationId xmlns="" xmlns:a16="http://schemas.microsoft.com/office/drawing/2014/main" id="{0047E514-F4AF-44E7-BB20-F70762BD5EEC}"/>
              </a:ext>
            </a:extLst>
          </p:cNvPr>
          <p:cNvSpPr/>
          <p:nvPr/>
        </p:nvSpPr>
        <p:spPr>
          <a:xfrm rot="2340000">
            <a:off x="7143916" y="2681627"/>
            <a:ext cx="1482672" cy="484632"/>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cs typeface="Calibri"/>
              </a:rPr>
              <a:t>Indirect</a:t>
            </a:r>
            <a:endParaRPr lang="en-US" dirty="0"/>
          </a:p>
        </p:txBody>
      </p:sp>
      <p:pic>
        <p:nvPicPr>
          <p:cNvPr id="11" name="Picture 6" descr="A picture containing scene, room, gambling house&#10;&#10;Description generated with high confidence">
            <a:extLst>
              <a:ext uri="{FF2B5EF4-FFF2-40B4-BE49-F238E27FC236}">
                <a16:creationId xmlns="" xmlns:a16="http://schemas.microsoft.com/office/drawing/2014/main" id="{B8D91E12-D616-4447-BFE3-D26260D19BA6}"/>
              </a:ext>
            </a:extLst>
          </p:cNvPr>
          <p:cNvPicPr>
            <a:picLocks noChangeAspect="1"/>
          </p:cNvPicPr>
          <p:nvPr/>
        </p:nvPicPr>
        <p:blipFill rotWithShape="1">
          <a:blip r:embed="rId3"/>
          <a:srcRect r="56000" b="29433"/>
          <a:stretch/>
        </p:blipFill>
        <p:spPr>
          <a:xfrm>
            <a:off x="1179652" y="2550351"/>
            <a:ext cx="2464507" cy="2234154"/>
          </a:xfrm>
          <a:prstGeom prst="rect">
            <a:avLst/>
          </a:prstGeom>
        </p:spPr>
      </p:pic>
      <p:sp>
        <p:nvSpPr>
          <p:cNvPr id="12" name="Arrow: Right 11">
            <a:extLst>
              <a:ext uri="{FF2B5EF4-FFF2-40B4-BE49-F238E27FC236}">
                <a16:creationId xmlns="" xmlns:a16="http://schemas.microsoft.com/office/drawing/2014/main" id="{51312897-4A1B-4ECE-A831-4684F845D55E}"/>
              </a:ext>
            </a:extLst>
          </p:cNvPr>
          <p:cNvSpPr/>
          <p:nvPr/>
        </p:nvSpPr>
        <p:spPr>
          <a:xfrm rot="-2640000" flipH="1">
            <a:off x="3614588" y="2710524"/>
            <a:ext cx="1318799" cy="45101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Direct</a:t>
            </a:r>
            <a:endParaRPr lang="en-US"/>
          </a:p>
        </p:txBody>
      </p:sp>
      <p:sp>
        <p:nvSpPr>
          <p:cNvPr id="13" name="TextBox 12">
            <a:extLst>
              <a:ext uri="{FF2B5EF4-FFF2-40B4-BE49-F238E27FC236}">
                <a16:creationId xmlns="" xmlns:a16="http://schemas.microsoft.com/office/drawing/2014/main" id="{6A5A5AA6-9BF0-4BC7-8C58-A855FDC6F778}"/>
              </a:ext>
            </a:extLst>
          </p:cNvPr>
          <p:cNvSpPr txBox="1"/>
          <p:nvPr/>
        </p:nvSpPr>
        <p:spPr>
          <a:xfrm>
            <a:off x="276458" y="4841394"/>
            <a:ext cx="4000500"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smtClean="0">
                <a:solidFill>
                  <a:schemeClr val="accent5"/>
                </a:solidFill>
                <a:latin typeface="Roboto"/>
              </a:rPr>
              <a:t>Front-end</a:t>
            </a:r>
            <a:endParaRPr lang="en-US" sz="2800" b="1" dirty="0">
              <a:solidFill>
                <a:schemeClr val="accent5"/>
              </a:solidFill>
              <a:latin typeface="Roboto"/>
              <a:cs typeface="Calibri"/>
            </a:endParaRPr>
          </a:p>
        </p:txBody>
      </p:sp>
      <p:sp>
        <p:nvSpPr>
          <p:cNvPr id="14" name="TextBox 13">
            <a:extLst>
              <a:ext uri="{FF2B5EF4-FFF2-40B4-BE49-F238E27FC236}">
                <a16:creationId xmlns="" xmlns:a16="http://schemas.microsoft.com/office/drawing/2014/main" id="{761B2E96-6DA1-4061-B330-B6AC709A24BC}"/>
              </a:ext>
            </a:extLst>
          </p:cNvPr>
          <p:cNvSpPr txBox="1"/>
          <p:nvPr/>
        </p:nvSpPr>
        <p:spPr>
          <a:xfrm>
            <a:off x="7885252" y="4841394"/>
            <a:ext cx="4000500"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smtClean="0">
                <a:solidFill>
                  <a:schemeClr val="accent5"/>
                </a:solidFill>
                <a:latin typeface="Roboto"/>
              </a:rPr>
              <a:t>Back-end</a:t>
            </a:r>
            <a:endParaRPr lang="en-US" sz="2800" b="1" dirty="0">
              <a:solidFill>
                <a:schemeClr val="accent5"/>
              </a:solidFill>
              <a:latin typeface="Roboto"/>
              <a:cs typeface="Calibri"/>
            </a:endParaRPr>
          </a:p>
        </p:txBody>
      </p:sp>
    </p:spTree>
    <p:extLst>
      <p:ext uri="{BB962C8B-B14F-4D97-AF65-F5344CB8AC3E}">
        <p14:creationId xmlns:p14="http://schemas.microsoft.com/office/powerpoint/2010/main" xmlns="" val="58429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9E3EF586-6440-46B1-8E8A-796B84E4CF90}"/>
              </a:ext>
            </a:extLst>
          </p:cNvPr>
          <p:cNvSpPr>
            <a:spLocks noGrp="1"/>
          </p:cNvSpPr>
          <p:nvPr>
            <p:ph type="title"/>
          </p:nvPr>
        </p:nvSpPr>
        <p:spPr/>
        <p:txBody>
          <a:bodyPr/>
          <a:lstStyle/>
          <a:p>
            <a:r>
              <a:rPr lang="en-US" dirty="0">
                <a:cs typeface="Calibri Light"/>
              </a:rPr>
              <a:t>Current and Future Technologies</a:t>
            </a:r>
            <a:endParaRPr lang="en-US" dirty="0"/>
          </a:p>
        </p:txBody>
      </p:sp>
    </p:spTree>
    <p:extLst>
      <p:ext uri="{BB962C8B-B14F-4D97-AF65-F5344CB8AC3E}">
        <p14:creationId xmlns:p14="http://schemas.microsoft.com/office/powerpoint/2010/main" xmlns="" val="400835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AF8"/>
        </a:solidFill>
        <a:effectLst/>
      </p:bgPr>
    </p:bg>
    <p:spTree>
      <p:nvGrpSpPr>
        <p:cNvPr id="1" name=""/>
        <p:cNvGrpSpPr/>
        <p:nvPr/>
      </p:nvGrpSpPr>
      <p:grpSpPr>
        <a:xfrm>
          <a:off x="0" y="0"/>
          <a:ext cx="0" cy="0"/>
          <a:chOff x="0" y="0"/>
          <a:chExt cx="0" cy="0"/>
        </a:xfrm>
      </p:grpSpPr>
      <p:pic>
        <p:nvPicPr>
          <p:cNvPr id="3" name="Picture 3" descr="A picture containing electronics, indoor&#10;&#10;Description generated with high confidence">
            <a:extLst>
              <a:ext uri="{FF2B5EF4-FFF2-40B4-BE49-F238E27FC236}">
                <a16:creationId xmlns="" xmlns:a16="http://schemas.microsoft.com/office/drawing/2014/main" id="{1C3BF387-19C9-47DD-AC03-8C02E1C6879E}"/>
              </a:ext>
            </a:extLst>
          </p:cNvPr>
          <p:cNvPicPr>
            <a:picLocks noChangeAspect="1"/>
          </p:cNvPicPr>
          <p:nvPr/>
        </p:nvPicPr>
        <p:blipFill>
          <a:blip r:embed="rId3"/>
          <a:stretch>
            <a:fillRect/>
          </a:stretch>
        </p:blipFill>
        <p:spPr>
          <a:xfrm>
            <a:off x="-5751" y="208866"/>
            <a:ext cx="12361652" cy="6655928"/>
          </a:xfrm>
          <a:prstGeom prst="rect">
            <a:avLst/>
          </a:prstGeom>
        </p:spPr>
      </p:pic>
      <p:sp>
        <p:nvSpPr>
          <p:cNvPr id="2" name="Title 1"/>
          <p:cNvSpPr>
            <a:spLocks noGrp="1"/>
          </p:cNvSpPr>
          <p:nvPr>
            <p:ph type="title"/>
          </p:nvPr>
        </p:nvSpPr>
        <p:spPr/>
        <p:txBody>
          <a:bodyPr/>
          <a:lstStyle/>
          <a:p>
            <a:r>
              <a:rPr lang="en-US"/>
              <a:t>Current and Future Technologies</a:t>
            </a:r>
          </a:p>
        </p:txBody>
      </p:sp>
      <p:sp>
        <p:nvSpPr>
          <p:cNvPr id="13" name="Text Placeholder 12"/>
          <p:cNvSpPr>
            <a:spLocks noGrp="1"/>
          </p:cNvSpPr>
          <p:nvPr>
            <p:ph type="body" sz="quarter" idx="13"/>
          </p:nvPr>
        </p:nvSpPr>
        <p:spPr>
          <a:xfrm>
            <a:off x="260160" y="5945535"/>
            <a:ext cx="5315232" cy="5415454"/>
          </a:xfrm>
        </p:spPr>
        <p:txBody>
          <a:bodyPr>
            <a:normAutofit/>
          </a:bodyPr>
          <a:lstStyle/>
          <a:p>
            <a:pPr marL="0" lvl="1" indent="0">
              <a:buNone/>
            </a:pPr>
            <a:r>
              <a:rPr lang="en-US" sz="3600" b="1" dirty="0">
                <a:solidFill>
                  <a:schemeClr val="tx1"/>
                </a:solidFill>
              </a:rPr>
              <a:t>AI and Robotics</a:t>
            </a:r>
            <a:endParaRPr lang="en-US" b="1" dirty="0">
              <a:solidFill>
                <a:schemeClr val="tx1"/>
              </a:solidFill>
            </a:endParaRPr>
          </a:p>
          <a:p>
            <a:pPr marL="0" lvl="1" indent="0" algn="ctr">
              <a:buNone/>
            </a:pPr>
            <a:endParaRPr lang="en-US" sz="3600" i="1" dirty="0"/>
          </a:p>
          <a:p>
            <a:pPr algn="ctr"/>
            <a:endParaRPr lang="en-US" sz="2000" dirty="0"/>
          </a:p>
        </p:txBody>
      </p:sp>
      <p:sp>
        <p:nvSpPr>
          <p:cNvPr id="14" name="Text Placeholder 13"/>
          <p:cNvSpPr>
            <a:spLocks noGrp="1"/>
          </p:cNvSpPr>
          <p:nvPr>
            <p:ph type="body" sz="quarter" idx="14"/>
          </p:nvPr>
        </p:nvSpPr>
        <p:spPr>
          <a:xfrm>
            <a:off x="6497607" y="3933444"/>
            <a:ext cx="5315232" cy="1490434"/>
          </a:xfrm>
          <a:solidFill>
            <a:schemeClr val="bg1">
              <a:lumMod val="75000"/>
            </a:schemeClr>
          </a:solidFill>
        </p:spPr>
        <p:txBody>
          <a:bodyPr/>
          <a:lstStyle/>
          <a:p>
            <a:pPr algn="ctr"/>
            <a:r>
              <a:rPr lang="en-US" b="0" dirty="0" smtClean="0">
                <a:solidFill>
                  <a:schemeClr val="bg1"/>
                </a:solidFill>
              </a:rPr>
              <a:t>“AI is simply the task of getting computers and machines to do the tasks that require intelligence when done by humans.” - ICAEW</a:t>
            </a:r>
            <a:endParaRPr lang="en-US" b="0" dirty="0">
              <a:solidFill>
                <a:schemeClr val="bg1"/>
              </a:solidFill>
            </a:endParaRPr>
          </a:p>
        </p:txBody>
      </p:sp>
    </p:spTree>
    <p:extLst>
      <p:ext uri="{BB962C8B-B14F-4D97-AF65-F5344CB8AC3E}">
        <p14:creationId xmlns:p14="http://schemas.microsoft.com/office/powerpoint/2010/main" xmlns="" val="2636314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AF8"/>
        </a:solidFill>
        <a:effectLst/>
      </p:bgPr>
    </p:bg>
    <p:spTree>
      <p:nvGrpSpPr>
        <p:cNvPr id="1" name=""/>
        <p:cNvGrpSpPr/>
        <p:nvPr/>
      </p:nvGrpSpPr>
      <p:grpSpPr>
        <a:xfrm>
          <a:off x="0" y="0"/>
          <a:ext cx="0" cy="0"/>
          <a:chOff x="0" y="0"/>
          <a:chExt cx="0" cy="0"/>
        </a:xfrm>
      </p:grpSpPr>
      <p:pic>
        <p:nvPicPr>
          <p:cNvPr id="7" name="Picture 7">
            <a:extLst>
              <a:ext uri="{FF2B5EF4-FFF2-40B4-BE49-F238E27FC236}">
                <a16:creationId xmlns="" xmlns:a16="http://schemas.microsoft.com/office/drawing/2014/main" id="{FE4ADCC1-9508-4671-A844-743BA88F0E28}"/>
              </a:ext>
            </a:extLst>
          </p:cNvPr>
          <p:cNvPicPr>
            <a:picLocks noChangeAspect="1"/>
          </p:cNvPicPr>
          <p:nvPr/>
        </p:nvPicPr>
        <p:blipFill rotWithShape="1">
          <a:blip r:embed="rId3"/>
          <a:srcRect l="-27" r="-102" b="1946"/>
          <a:stretch/>
        </p:blipFill>
        <p:spPr>
          <a:xfrm>
            <a:off x="359508" y="289168"/>
            <a:ext cx="11761246" cy="6303953"/>
          </a:xfrm>
          <a:prstGeom prst="rect">
            <a:avLst/>
          </a:prstGeom>
        </p:spPr>
      </p:pic>
      <p:sp>
        <p:nvSpPr>
          <p:cNvPr id="2" name="Title 1"/>
          <p:cNvSpPr>
            <a:spLocks noGrp="1"/>
          </p:cNvSpPr>
          <p:nvPr>
            <p:ph type="title"/>
          </p:nvPr>
        </p:nvSpPr>
        <p:spPr>
          <a:xfrm>
            <a:off x="508516" y="77781"/>
            <a:ext cx="11288936" cy="540000"/>
          </a:xfrm>
        </p:spPr>
        <p:txBody>
          <a:bodyPr>
            <a:noAutofit/>
          </a:bodyPr>
          <a:lstStyle/>
          <a:p>
            <a:r>
              <a:rPr lang="en-US" b="1">
                <a:latin typeface="Roboto" pitchFamily="2" charset="0"/>
                <a:ea typeface="Roboto" pitchFamily="2" charset="0"/>
              </a:rPr>
              <a:t>Current and Future Technologies</a:t>
            </a:r>
          </a:p>
        </p:txBody>
      </p:sp>
      <p:sp>
        <p:nvSpPr>
          <p:cNvPr id="11" name="Title 1">
            <a:extLst>
              <a:ext uri="{FF2B5EF4-FFF2-40B4-BE49-F238E27FC236}">
                <a16:creationId xmlns="" xmlns:a16="http://schemas.microsoft.com/office/drawing/2014/main" id="{95103C59-691A-4F3C-B1A4-F9C134FF3E69}"/>
              </a:ext>
            </a:extLst>
          </p:cNvPr>
          <p:cNvSpPr txBox="1">
            <a:spLocks/>
          </p:cNvSpPr>
          <p:nvPr/>
        </p:nvSpPr>
        <p:spPr>
          <a:xfrm>
            <a:off x="636337" y="6092665"/>
            <a:ext cx="11620774" cy="54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000" b="1" i="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r>
              <a:rPr lang="en-US" sz="3600"/>
              <a:t>Data Analytics</a:t>
            </a:r>
          </a:p>
        </p:txBody>
      </p:sp>
    </p:spTree>
    <p:extLst>
      <p:ext uri="{BB962C8B-B14F-4D97-AF65-F5344CB8AC3E}">
        <p14:creationId xmlns:p14="http://schemas.microsoft.com/office/powerpoint/2010/main" xmlns="" val="295549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AF8"/>
        </a:solidFill>
        <a:effectLst/>
      </p:bgPr>
    </p:bg>
    <p:spTree>
      <p:nvGrpSpPr>
        <p:cNvPr id="1" name=""/>
        <p:cNvGrpSpPr/>
        <p:nvPr/>
      </p:nvGrpSpPr>
      <p:grpSpPr>
        <a:xfrm>
          <a:off x="0" y="0"/>
          <a:ext cx="0" cy="0"/>
          <a:chOff x="0" y="0"/>
          <a:chExt cx="0" cy="0"/>
        </a:xfrm>
      </p:grpSpPr>
      <p:pic>
        <p:nvPicPr>
          <p:cNvPr id="9" name="Picture 9" descr="A close up of a logo&#10;&#10;Description generated with high confidence">
            <a:extLst>
              <a:ext uri="{FF2B5EF4-FFF2-40B4-BE49-F238E27FC236}">
                <a16:creationId xmlns="" xmlns:a16="http://schemas.microsoft.com/office/drawing/2014/main" id="{32066376-B9BF-42D8-868D-D13A0F301427}"/>
              </a:ext>
            </a:extLst>
          </p:cNvPr>
          <p:cNvPicPr>
            <a:picLocks noChangeAspect="1"/>
          </p:cNvPicPr>
          <p:nvPr/>
        </p:nvPicPr>
        <p:blipFill>
          <a:blip r:embed="rId3"/>
          <a:stretch>
            <a:fillRect/>
          </a:stretch>
        </p:blipFill>
        <p:spPr>
          <a:xfrm>
            <a:off x="265959" y="726831"/>
            <a:ext cx="11686285" cy="5876486"/>
          </a:xfrm>
          <a:prstGeom prst="rect">
            <a:avLst/>
          </a:prstGeom>
        </p:spPr>
      </p:pic>
      <p:sp>
        <p:nvSpPr>
          <p:cNvPr id="2" name="Title 1"/>
          <p:cNvSpPr>
            <a:spLocks noGrp="1"/>
          </p:cNvSpPr>
          <p:nvPr>
            <p:ph type="title"/>
          </p:nvPr>
        </p:nvSpPr>
        <p:spPr/>
        <p:txBody>
          <a:bodyPr>
            <a:noAutofit/>
          </a:bodyPr>
          <a:lstStyle/>
          <a:p>
            <a:r>
              <a:rPr lang="en-US" b="1">
                <a:latin typeface="Roboto" pitchFamily="2" charset="0"/>
                <a:ea typeface="Roboto" pitchFamily="2" charset="0"/>
              </a:rPr>
              <a:t>Current and Future Technologies</a:t>
            </a:r>
          </a:p>
        </p:txBody>
      </p:sp>
      <p:sp>
        <p:nvSpPr>
          <p:cNvPr id="12" name="Title 1">
            <a:extLst>
              <a:ext uri="{FF2B5EF4-FFF2-40B4-BE49-F238E27FC236}">
                <a16:creationId xmlns="" xmlns:a16="http://schemas.microsoft.com/office/drawing/2014/main" id="{47C6A639-926A-4CBE-A3E3-1A95C9C238D8}"/>
              </a:ext>
            </a:extLst>
          </p:cNvPr>
          <p:cNvSpPr txBox="1">
            <a:spLocks/>
          </p:cNvSpPr>
          <p:nvPr/>
        </p:nvSpPr>
        <p:spPr>
          <a:xfrm>
            <a:off x="684131" y="6122366"/>
            <a:ext cx="11288936" cy="54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000" b="1" i="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r>
              <a:rPr lang="en-US"/>
              <a:t>Distributed Ledger Technology</a:t>
            </a:r>
          </a:p>
        </p:txBody>
      </p:sp>
    </p:spTree>
    <p:extLst>
      <p:ext uri="{BB962C8B-B14F-4D97-AF65-F5344CB8AC3E}">
        <p14:creationId xmlns:p14="http://schemas.microsoft.com/office/powerpoint/2010/main" xmlns="" val="820026587"/>
      </p:ext>
    </p:extLst>
  </p:cSld>
  <p:clrMapOvr>
    <a:masterClrMapping/>
  </p:clrMapOvr>
</p:sld>
</file>

<file path=ppt/theme/theme1.xml><?xml version="1.0" encoding="utf-8"?>
<a:theme xmlns:a="http://schemas.openxmlformats.org/drawingml/2006/main" name="ConfirmationTheme">
  <a:themeElements>
    <a:clrScheme name="New Brand">
      <a:dk1>
        <a:srgbClr val="1266FA"/>
      </a:dk1>
      <a:lt1>
        <a:srgbClr val="FFFFFF"/>
      </a:lt1>
      <a:dk2>
        <a:srgbClr val="202A5A"/>
      </a:dk2>
      <a:lt2>
        <a:srgbClr val="F5F7F5"/>
      </a:lt2>
      <a:accent1>
        <a:srgbClr val="1266FA"/>
      </a:accent1>
      <a:accent2>
        <a:srgbClr val="202A5A"/>
      </a:accent2>
      <a:accent3>
        <a:srgbClr val="00CCAA"/>
      </a:accent3>
      <a:accent4>
        <a:srgbClr val="FF693C"/>
      </a:accent4>
      <a:accent5>
        <a:srgbClr val="919191"/>
      </a:accent5>
      <a:accent6>
        <a:srgbClr val="414141"/>
      </a:accent6>
      <a:hlink>
        <a:srgbClr val="FF693C"/>
      </a:hlink>
      <a:folHlink>
        <a:srgbClr val="FFC000"/>
      </a:folHlink>
    </a:clrScheme>
    <a:fontScheme name="New Brand - All Roboto">
      <a:majorFont>
        <a:latin typeface="Roboto"/>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onfirmationTheme" id="{B65E07B7-9D95-409B-8E99-6CB796678DDC}" vid="{37C97485-EC5D-4244-B139-E332D2B5A2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roup xmlns="6a0416d4-f18c-419c-97fe-6fbc2a9b6f96">Please Select</Group>
    <Status xmlns="6a0416d4-f18c-419c-97fe-6fbc2a9b6f96">Active</Status>
    <Language xmlns="6a0416d4-f18c-419c-97fe-6fbc2a9b6f96"/>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57DC8367B43B469F60C2452D49143B" ma:contentTypeVersion="16" ma:contentTypeDescription="Create a new document." ma:contentTypeScope="" ma:versionID="35a96c4549927b613ae708cabafdc414">
  <xsd:schema xmlns:xsd="http://www.w3.org/2001/XMLSchema" xmlns:xs="http://www.w3.org/2001/XMLSchema" xmlns:p="http://schemas.microsoft.com/office/2006/metadata/properties" xmlns:ns2="6a0416d4-f18c-419c-97fe-6fbc2a9b6f96" xmlns:ns3="dfd2ff34-5b94-44a6-ad5d-13eebed84c6d" targetNamespace="http://schemas.microsoft.com/office/2006/metadata/properties" ma:root="true" ma:fieldsID="956e57f4bdaf5ec943e06fe18b030a25" ns2:_="" ns3:_="">
    <xsd:import namespace="6a0416d4-f18c-419c-97fe-6fbc2a9b6f96"/>
    <xsd:import namespace="dfd2ff34-5b94-44a6-ad5d-13eebed84c6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Group" minOccurs="0"/>
                <xsd:element ref="ns2:Status" minOccurs="0"/>
                <xsd:element ref="ns2:MediaServiceEventHashCode" minOccurs="0"/>
                <xsd:element ref="ns2:MediaServiceGenerationTime" minOccurs="0"/>
                <xsd:element ref="ns2: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416d4-f18c-419c-97fe-6fbc2a9b6f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Group" ma:index="16" nillable="true" ma:displayName="Top Folder" ma:default="Please Select" ma:format="Dropdown" ma:internalName="Group">
      <xsd:simpleType>
        <xsd:restriction base="dms:Choice">
          <xsd:enumeration value="Please Select"/>
          <xsd:enumeration value="Campaigns"/>
          <xsd:enumeration value="Content"/>
          <xsd:enumeration value="Operations"/>
          <xsd:enumeration value="Research"/>
          <xsd:enumeration value="Resources"/>
          <xsd:enumeration value="Corporate Marketing"/>
        </xsd:restriction>
      </xsd:simpleType>
    </xsd:element>
    <xsd:element name="Status" ma:index="17" nillable="true" ma:displayName="Status" ma:default="Active" ma:format="Dropdown" ma:internalName="Status">
      <xsd:simpleType>
        <xsd:restriction base="dms:Choice">
          <xsd:enumeration value="Active"/>
          <xsd:enumeration value="Archive"/>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Language" ma:index="20" nillable="true" ma:displayName="Language" ma:format="Dropdown" ma:internalName="Language">
      <xsd:simpleType>
        <xsd:restriction base="dms:Choice">
          <xsd:enumeration value="Arabic"/>
          <xsd:enumeration value="Chinese, Simplified"/>
          <xsd:enumeration value="Chinese, Traditional"/>
          <xsd:enumeration value="English, UK"/>
          <xsd:enumeration value="English, US"/>
          <xsd:enumeration value="French, CA"/>
          <xsd:enumeration value="French, FR"/>
          <xsd:enumeration value="German"/>
          <xsd:enumeration value="Japanese"/>
          <xsd:enumeration value="Portuguese, BR"/>
          <xsd:enumeration value="Spanish, LATAM"/>
          <xsd:enumeration value="Spanish, SP"/>
        </xsd:restriction>
      </xsd:simpleType>
    </xsd:element>
  </xsd:schema>
  <xsd:schema xmlns:xsd="http://www.w3.org/2001/XMLSchema" xmlns:xs="http://www.w3.org/2001/XMLSchema" xmlns:dms="http://schemas.microsoft.com/office/2006/documentManagement/types" xmlns:pc="http://schemas.microsoft.com/office/infopath/2007/PartnerControls" targetNamespace="dfd2ff34-5b94-44a6-ad5d-13eebed84c6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8FC728-3487-45A7-8910-70A5BA5DAB45}">
  <ds:schemaRefs>
    <ds:schemaRef ds:uri="http://schemas.microsoft.com/sharepoint/v3/contenttype/forms"/>
  </ds:schemaRefs>
</ds:datastoreItem>
</file>

<file path=customXml/itemProps2.xml><?xml version="1.0" encoding="utf-8"?>
<ds:datastoreItem xmlns:ds="http://schemas.openxmlformats.org/officeDocument/2006/customXml" ds:itemID="{97212002-B442-4F9F-A79F-A6F5BB599EF6}">
  <ds:schemaRefs>
    <ds:schemaRef ds:uri="http://schemas.microsoft.com/office/2006/documentManagement/types"/>
    <ds:schemaRef ds:uri="http://schemas.microsoft.com/office/2006/metadata/properties"/>
    <ds:schemaRef ds:uri="http://purl.org/dc/elements/1.1/"/>
    <ds:schemaRef ds:uri="6a0416d4-f18c-419c-97fe-6fbc2a9b6f96"/>
    <ds:schemaRef ds:uri="http://schemas.openxmlformats.org/package/2006/metadata/core-properties"/>
    <ds:schemaRef ds:uri="http://purl.org/dc/terms/"/>
    <ds:schemaRef ds:uri="dfd2ff34-5b94-44a6-ad5d-13eebed84c6d"/>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C9E761F-9E42-4BCF-BC90-8C5AF8FAF80A}">
  <ds:schemaRefs>
    <ds:schemaRef ds:uri="6a0416d4-f18c-419c-97fe-6fbc2a9b6f96"/>
    <ds:schemaRef ds:uri="dfd2ff34-5b94-44a6-ad5d-13eebed84c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ConfirmationTheme</Template>
  <TotalTime>257</TotalTime>
  <Words>327</Words>
  <Application>Microsoft Office PowerPoint</Application>
  <PresentationFormat>Personalizado</PresentationFormat>
  <Paragraphs>104</Paragraphs>
  <Slides>19</Slides>
  <Notes>15</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ConfirmationTheme</vt:lpstr>
      <vt:lpstr>Diapositiva 1</vt:lpstr>
      <vt:lpstr>Digitisation vs Digitalisation: What is the difference? </vt:lpstr>
      <vt:lpstr>What Digitalisation Can Bring to the Table?</vt:lpstr>
      <vt:lpstr>Why Technology Matters?</vt:lpstr>
      <vt:lpstr>What is the end goal?</vt:lpstr>
      <vt:lpstr>Current and Future Technologies</vt:lpstr>
      <vt:lpstr>Current and Future Technologies</vt:lpstr>
      <vt:lpstr>Current and Future Technologies</vt:lpstr>
      <vt:lpstr>Current and Future Technologies</vt:lpstr>
      <vt:lpstr>There have been waves of change and hype in technology</vt:lpstr>
      <vt:lpstr>Understand, Adopt, Lead</vt:lpstr>
      <vt:lpstr>“Where is there room for Digitalisation in the Audit Process?”</vt:lpstr>
      <vt:lpstr>Data Analysis and Collection in Audit</vt:lpstr>
      <vt:lpstr>Communication in Audit</vt:lpstr>
      <vt:lpstr>Data Protection and Security</vt:lpstr>
      <vt:lpstr>Why Should You Care?</vt:lpstr>
      <vt:lpstr>What can you do today?</vt:lpstr>
      <vt:lpstr>Discussion</vt:lpstr>
      <vt:lpstr>Presented by Confirmation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Digitisation Wave: Is your firm prepared?</dc:title>
  <dc:creator>Jonathan Foster</dc:creator>
  <cp:lastModifiedBy>Usuario de Windows</cp:lastModifiedBy>
  <cp:revision>14</cp:revision>
  <cp:lastPrinted>2018-10-25T15:04:15Z</cp:lastPrinted>
  <dcterms:created xsi:type="dcterms:W3CDTF">2018-10-24T15:33:40Z</dcterms:created>
  <dcterms:modified xsi:type="dcterms:W3CDTF">2019-03-15T17:47:43Z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0x0101006B57DC8367B43B469F60C2452D49143B</vt:lpwstr>
  </property>
</Properties>
</file>